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1" r:id="rId7"/>
    <p:sldId id="260" r:id="rId8"/>
    <p:sldId id="267" r:id="rId9"/>
    <p:sldId id="269" r:id="rId10"/>
    <p:sldId id="270" r:id="rId11"/>
    <p:sldId id="271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C11AD-C0AA-AD70-9860-1FE748DB43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6CBE20-6E28-E7DB-E36C-311E61D88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B178A1-07DF-76F9-6D84-982BD3067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EE54-2B35-4E06-BDB0-FC1515BB8C6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CD4979-AE82-8A7A-51D0-6251FFF23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B6B2A-C72D-B629-1496-A93A454D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85CF-103C-4A42-B111-EA2EEFFCE3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366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097AC-2949-E74C-6192-DEFA7D9B3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752E7C-B8B0-1AF4-62FE-054D43B9C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87D7C-8920-34FE-A3A7-606DE773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EE54-2B35-4E06-BDB0-FC1515BB8C6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095060-A01A-0018-3DF5-428C98DEC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9542A2-A633-8183-4F11-3C26360B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85CF-103C-4A42-B111-EA2EEFFCE3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600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6FBE93-4679-6C5C-9F4C-CEC15F42E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333715-F577-4CFD-164D-5BF98956D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3541C4-C637-F237-E14A-E1830CD9D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EE54-2B35-4E06-BDB0-FC1515BB8C6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3FFEC1-E8C0-6161-7FE5-BF7DC0D7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DFD80-C9C7-DD1A-957B-0860CE8D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85CF-103C-4A42-B111-EA2EEFFCE3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74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3AFC2C-9EF5-8618-E87E-3D9D061B2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8EE608-8A67-C188-63DA-588790EDB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8A230-6AF2-E807-DCA9-D827CE5C1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EE54-2B35-4E06-BDB0-FC1515BB8C6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73D6A-5CDD-1615-88E5-BD5126DC3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2DF8C8-D856-D850-A309-AD0AD16C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85CF-103C-4A42-B111-EA2EEFFCE3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53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C2A57-1973-BE9D-9E68-CF42B7E05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69D451-2D88-E3B9-313D-722472A91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61782B-DB6F-A586-842E-E7366C2C3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EE54-2B35-4E06-BDB0-FC1515BB8C6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8FF6F-F98E-B200-709A-6DC47A308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1D8FCE-F65D-E9E0-6308-8723EA41B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85CF-103C-4A42-B111-EA2EEFFCE3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577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B2289-EB55-FDA1-28BD-99628FF3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FA3EA-C1F0-D906-86A5-C34B0360D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16CADD-3503-9519-0795-4F06BFDFD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CE51A4-BDA0-15F4-6418-954068ED1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EE54-2B35-4E06-BDB0-FC1515BB8C6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F85764-9C08-129F-CAED-6C6A30BEB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230402-5870-6E9C-A9CD-42A39D5F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85CF-103C-4A42-B111-EA2EEFFCE3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17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4C885-7430-B4D1-80DC-E75F44BF8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8B5AC2-784A-671F-A945-7F0401CEA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9AEF12-D66C-7717-3F64-8B3B47646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7DCE81-FCCB-6A55-4AEC-33034AB551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EAB7E9-3065-CBE4-DDB5-3A24653D5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1E9D71-C65A-8F38-DBE8-B49F6D59D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EE54-2B35-4E06-BDB0-FC1515BB8C6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FB48FD-BF44-4D5A-6861-019D62FC0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A95DC8-7FFC-4F8F-9234-D9BC9C3E1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85CF-103C-4A42-B111-EA2EEFFCE3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546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99C81-9825-DEA0-D20E-749A5D18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C86B7E-8907-4732-BF8C-8DBF5CD06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EE54-2B35-4E06-BDB0-FC1515BB8C6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5A8F15-9D27-6C32-B74A-6897FFE7E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8AD84B-6A00-A091-D0F7-0EEC3518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85CF-103C-4A42-B111-EA2EEFFCE3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756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80874D-8AED-1C51-348D-92576FF26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EE54-2B35-4E06-BDB0-FC1515BB8C6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70B2BD-02B5-4D87-99E9-6B24A286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3555D1-686B-E54A-7012-E4D38791F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85CF-103C-4A42-B111-EA2EEFFCE3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54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473BD-AB88-C94D-AB33-089245FCB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3AD51-02AF-0BF2-C29C-A5DE083A5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D73368-323F-35DF-F7C3-F77C875D8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7E0003-83AE-DE0D-FCF8-8B995B5C7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EE54-2B35-4E06-BDB0-FC1515BB8C6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348BFF-0798-57C6-9733-36839B01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865854-ED5E-0182-7C04-DD8C4E188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85CF-103C-4A42-B111-EA2EEFFCE3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4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552DC-F552-312F-C172-7CBC3442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213C96-1349-119F-5F2B-A7E9E0D69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B2BE95-C52D-18D9-32BC-861D6B6E4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7E3A6B-1C2D-CFB2-BE43-DB3DD2CB8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EE54-2B35-4E06-BDB0-FC1515BB8C6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C889E7-4D14-883C-91D7-DFA5269FD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51B033-DCE6-97A1-6B9C-567804BEB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B85CF-103C-4A42-B111-EA2EEFFCE3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133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58F06D-8CB5-E6F2-F443-7B376233B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E2D3A0-023E-E583-A569-2D60C3E06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20542-F9AE-5F14-CAE5-5A0118179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9FEE54-2B35-4E06-BDB0-FC1515BB8C6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863417-FCE1-19CA-CF8D-662E06920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AB89FD-9D61-B8CF-AC72-14F752B9F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AB85CF-103C-4A42-B111-EA2EEFFCE3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23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82B78DF-E4C9-AF00-AEA3-4B562C36B133}"/>
              </a:ext>
            </a:extLst>
          </p:cNvPr>
          <p:cNvGrpSpPr/>
          <p:nvPr/>
        </p:nvGrpSpPr>
        <p:grpSpPr>
          <a:xfrm>
            <a:off x="2324100" y="409575"/>
            <a:ext cx="7877175" cy="5438775"/>
            <a:chOff x="1522475" y="1295009"/>
            <a:chExt cx="4526825" cy="4385202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478B6421-D553-FA77-FDF3-369C78F1D986}"/>
                </a:ext>
              </a:extLst>
            </p:cNvPr>
            <p:cNvGrpSpPr/>
            <p:nvPr/>
          </p:nvGrpSpPr>
          <p:grpSpPr>
            <a:xfrm>
              <a:off x="1522475" y="3397406"/>
              <a:ext cx="2186330" cy="2282805"/>
              <a:chOff x="755524" y="2808360"/>
              <a:chExt cx="2962476" cy="3590929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2F4D8511-F43A-C955-6F27-27C214787C82}"/>
                  </a:ext>
                </a:extLst>
              </p:cNvPr>
              <p:cNvSpPr/>
              <p:nvPr/>
            </p:nvSpPr>
            <p:spPr>
              <a:xfrm>
                <a:off x="755524" y="3201699"/>
                <a:ext cx="2962476" cy="319759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B9FDD87-0AD3-BC30-D36E-56FDCE0AE2FE}"/>
                  </a:ext>
                </a:extLst>
              </p:cNvPr>
              <p:cNvSpPr/>
              <p:nvPr/>
            </p:nvSpPr>
            <p:spPr>
              <a:xfrm>
                <a:off x="1846398" y="2808360"/>
                <a:ext cx="1656207" cy="70208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ko-KR" altLang="en-US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</a:rPr>
                  <a:t>웹 </a:t>
                </a:r>
                <a:r>
                  <a:rPr lang="ko-KR" altLang="en-US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</a:rPr>
                  <a:t>크롤링</a:t>
                </a:r>
                <a:br>
                  <a:rPr lang="en-US" altLang="ko-KR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</a:rPr>
                </a:br>
                <a:r>
                  <a:rPr lang="en-US" altLang="ko-KR" b="1" dirty="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</a:rPr>
                  <a:t>pykrx</a:t>
                </a:r>
                <a:endParaRPr lang="ko-KR" altLang="en-US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9D87D810-5A18-EBEE-B36D-FC7FC35E168E}"/>
                  </a:ext>
                </a:extLst>
              </p:cNvPr>
              <p:cNvSpPr/>
              <p:nvPr/>
            </p:nvSpPr>
            <p:spPr>
              <a:xfrm>
                <a:off x="1205579" y="4626274"/>
                <a:ext cx="1980247" cy="5580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ko-KR" altLang="en-US" sz="15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</a:rPr>
                  <a:t>종목별 코드</a:t>
                </a: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9F0155C9-E33E-FFAD-0A2A-5226F7A2DD8F}"/>
                  </a:ext>
                </a:extLst>
              </p:cNvPr>
              <p:cNvSpPr/>
              <p:nvPr/>
            </p:nvSpPr>
            <p:spPr>
              <a:xfrm>
                <a:off x="1205579" y="3789050"/>
                <a:ext cx="1980247" cy="5580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ko-KR" altLang="en-US" sz="15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</a:rPr>
                  <a:t>종목별 종가</a:t>
                </a: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1E9DBE44-AB9F-EB25-3F11-526971378305}"/>
                  </a:ext>
                </a:extLst>
              </p:cNvPr>
              <p:cNvSpPr/>
              <p:nvPr/>
            </p:nvSpPr>
            <p:spPr>
              <a:xfrm>
                <a:off x="1205578" y="5461107"/>
                <a:ext cx="1980247" cy="5580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ko-KR" altLang="en-US" sz="15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</a:rPr>
                  <a:t>종목별 데이터</a:t>
                </a:r>
              </a:p>
            </p:txBody>
          </p:sp>
        </p:grp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C47B2B9-EFE5-C2A7-7465-08D169DCE781}"/>
                </a:ext>
              </a:extLst>
            </p:cNvPr>
            <p:cNvSpPr/>
            <p:nvPr/>
          </p:nvSpPr>
          <p:spPr>
            <a:xfrm>
              <a:off x="1522475" y="1517500"/>
              <a:ext cx="4526825" cy="16574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0D599FF5-DABA-98A6-130F-EC230984BDB3}"/>
                </a:ext>
              </a:extLst>
            </p:cNvPr>
            <p:cNvSpPr/>
            <p:nvPr/>
          </p:nvSpPr>
          <p:spPr>
            <a:xfrm>
              <a:off x="3395870" y="1295009"/>
              <a:ext cx="1621156" cy="38077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en-US" altLang="ko-KR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n-ea"/>
                  <a:cs typeface="맑은 고딕"/>
                </a:rPr>
                <a:t>User</a:t>
              </a:r>
              <a:r>
                <a:rPr lang="ko-KR" altLang="en-US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n-ea"/>
                  <a:cs typeface="맑은 고딕"/>
                </a:rPr>
                <a:t> </a:t>
              </a:r>
              <a:r>
                <a:rPr lang="en-US" altLang="ko-KR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n-ea"/>
                  <a:cs typeface="맑은 고딕"/>
                </a:rPr>
                <a:t>Interface</a:t>
              </a:r>
              <a:endParaRPr lang="ko-KR" altLang="en-US" sz="1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cs typeface="맑은 고딕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8442784-A8B2-F364-8085-E4023E735400}"/>
                </a:ext>
              </a:extLst>
            </p:cNvPr>
            <p:cNvSpPr/>
            <p:nvPr/>
          </p:nvSpPr>
          <p:spPr>
            <a:xfrm>
              <a:off x="1639745" y="1766999"/>
              <a:ext cx="881299" cy="3709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n-ea"/>
                  <a:cs typeface="맑은 고딕"/>
                </a:rPr>
                <a:t>종목검색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0438768-E022-A7E9-C7FE-4A92121ABDCB}"/>
                </a:ext>
              </a:extLst>
            </p:cNvPr>
            <p:cNvSpPr/>
            <p:nvPr/>
          </p:nvSpPr>
          <p:spPr>
            <a:xfrm>
              <a:off x="3615738" y="1763899"/>
              <a:ext cx="895289" cy="3709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n-ea"/>
                </a:rPr>
                <a:t>업데이트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467434-CCF8-41CE-260E-FA055C1E0454}"/>
                </a:ext>
              </a:extLst>
            </p:cNvPr>
            <p:cNvSpPr/>
            <p:nvPr/>
          </p:nvSpPr>
          <p:spPr>
            <a:xfrm>
              <a:off x="4702239" y="1766999"/>
              <a:ext cx="881299" cy="3709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n-ea"/>
                </a:rPr>
                <a:t>종가차트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29A6475-8C46-6A92-3FFB-18963BA73998}"/>
                </a:ext>
              </a:extLst>
            </p:cNvPr>
            <p:cNvSpPr/>
            <p:nvPr/>
          </p:nvSpPr>
          <p:spPr>
            <a:xfrm>
              <a:off x="2618064" y="2330609"/>
              <a:ext cx="895289" cy="5504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n-ea"/>
                </a:rPr>
                <a:t>종목별</a:t>
              </a:r>
              <a:endParaRPr lang="en-US" altLang="ko-KR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  <a:p>
              <a:pPr algn="ctr">
                <a:defRPr lang="ko-KR" altLang="en-US"/>
              </a:pP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n-ea"/>
                </a:rPr>
                <a:t>주요시세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A31A08B-738A-33B9-6AB7-10FCC9B0A2CE}"/>
                </a:ext>
              </a:extLst>
            </p:cNvPr>
            <p:cNvSpPr/>
            <p:nvPr/>
          </p:nvSpPr>
          <p:spPr>
            <a:xfrm>
              <a:off x="1641165" y="2330609"/>
              <a:ext cx="879879" cy="5504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n-ea"/>
                </a:rPr>
                <a:t>종목별</a:t>
              </a:r>
              <a:endParaRPr lang="en-US" altLang="ko-KR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  <a:p>
              <a:pPr algn="ctr">
                <a:defRPr lang="ko-KR" altLang="en-US"/>
              </a:pP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n-ea"/>
                </a:rPr>
                <a:t>데이터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1DB840E1-28C7-49DD-6B42-EDAF28705A6C}"/>
                </a:ext>
              </a:extLst>
            </p:cNvPr>
            <p:cNvSpPr/>
            <p:nvPr/>
          </p:nvSpPr>
          <p:spPr>
            <a:xfrm>
              <a:off x="4702239" y="2327079"/>
              <a:ext cx="881299" cy="5504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n-ea"/>
                </a:rPr>
                <a:t>기간조회</a:t>
              </a: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349D6F6D-0BC8-F0DF-239C-0FBEC908A7D0}"/>
                </a:ext>
              </a:extLst>
            </p:cNvPr>
            <p:cNvGrpSpPr/>
            <p:nvPr/>
          </p:nvGrpSpPr>
          <p:grpSpPr>
            <a:xfrm>
              <a:off x="3987575" y="3273305"/>
              <a:ext cx="2061725" cy="2165264"/>
              <a:chOff x="4532649" y="2959012"/>
              <a:chExt cx="2811338" cy="3116566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4814BAE3-618D-CB91-AC3C-F4496D59AE86}"/>
                  </a:ext>
                </a:extLst>
              </p:cNvPr>
              <p:cNvSpPr/>
              <p:nvPr/>
            </p:nvSpPr>
            <p:spPr>
              <a:xfrm>
                <a:off x="4532649" y="3672278"/>
                <a:ext cx="2811338" cy="24033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ko-KR" altLang="en-US" sz="2400" b="1" dirty="0">
                    <a:solidFill>
                      <a:schemeClr val="tx1"/>
                    </a:solidFill>
                  </a:rPr>
                  <a:t>기능</a:t>
                </a: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1A928522-A71C-92DB-E248-7933C9B702F1}"/>
                  </a:ext>
                </a:extLst>
              </p:cNvPr>
              <p:cNvSpPr/>
              <p:nvPr/>
            </p:nvSpPr>
            <p:spPr>
              <a:xfrm>
                <a:off x="5645333" y="2959012"/>
                <a:ext cx="1415547" cy="1395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ko-KR" altLang="en-US" sz="2000" b="1" dirty="0">
                    <a:solidFill>
                      <a:schemeClr val="tx1"/>
                    </a:solidFill>
                    <a:latin typeface="+mn-ea"/>
                  </a:rPr>
                  <a:t>기계학습</a:t>
                </a:r>
                <a:endParaRPr lang="en-US" altLang="ko-KR" sz="2000" b="1" dirty="0">
                  <a:solidFill>
                    <a:schemeClr val="tx1"/>
                  </a:solidFill>
                  <a:latin typeface="+mn-ea"/>
                </a:endParaRPr>
              </a:p>
              <a:p>
                <a:pPr algn="ctr">
                  <a:defRPr lang="ko-KR" altLang="en-US"/>
                </a:pPr>
                <a:r>
                  <a:rPr lang="en-US" altLang="ko-KR" sz="2000" b="1" dirty="0" err="1">
                    <a:solidFill>
                      <a:schemeClr val="tx1"/>
                    </a:solidFill>
                    <a:latin typeface="+mn-ea"/>
                  </a:rPr>
                  <a:t>keras</a:t>
                </a:r>
                <a:endParaRPr lang="en-US" altLang="ko-KR" sz="2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24321E96-046B-3CEB-721F-1F74D60A4164}"/>
                  </a:ext>
                </a:extLst>
              </p:cNvPr>
              <p:cNvSpPr/>
              <p:nvPr/>
            </p:nvSpPr>
            <p:spPr>
              <a:xfrm>
                <a:off x="4912765" y="4530528"/>
                <a:ext cx="2072286" cy="10577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en-US" altLang="ko-KR" sz="15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</a:rPr>
                  <a:t>LSTM</a:t>
                </a:r>
                <a:r>
                  <a:rPr lang="ko-KR" altLang="en-US" sz="15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</a:rPr>
                  <a:t>을 적용한</a:t>
                </a:r>
                <a:endPara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n-ea"/>
                </a:endParaRPr>
              </a:p>
              <a:p>
                <a:pPr algn="ctr">
                  <a:defRPr lang="ko-KR" altLang="en-US"/>
                </a:pPr>
                <a:r>
                  <a:rPr lang="ko-KR" altLang="en-US" sz="15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</a:rPr>
                  <a:t>시계열 데이터 예측</a:t>
                </a: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6DB33AB-4B23-FB98-447C-DF364EBF162C}"/>
                </a:ext>
              </a:extLst>
            </p:cNvPr>
            <p:cNvSpPr txBox="1"/>
            <p:nvPr/>
          </p:nvSpPr>
          <p:spPr>
            <a:xfrm>
              <a:off x="5583538" y="5178004"/>
              <a:ext cx="465762" cy="260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n-ea"/>
                </a:rPr>
                <a:t>기술</a:t>
              </a:r>
            </a:p>
          </p:txBody>
        </p:sp>
        <p:sp>
          <p:nvSpPr>
            <p:cNvPr id="132" name="화살표: 오른쪽 131">
              <a:extLst>
                <a:ext uri="{FF2B5EF4-FFF2-40B4-BE49-F238E27FC236}">
                  <a16:creationId xmlns:a16="http://schemas.microsoft.com/office/drawing/2014/main" id="{2B11BC26-D3AA-0954-F5BD-015A6813C87B}"/>
                </a:ext>
              </a:extLst>
            </p:cNvPr>
            <p:cNvSpPr/>
            <p:nvPr/>
          </p:nvSpPr>
          <p:spPr>
            <a:xfrm>
              <a:off x="3594818" y="4474433"/>
              <a:ext cx="499097" cy="271738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800" b="1" dirty="0"/>
            </a:p>
          </p:txBody>
        </p:sp>
        <p:sp>
          <p:nvSpPr>
            <p:cNvPr id="133" name="화살표: 오른쪽 132">
              <a:extLst>
                <a:ext uri="{FF2B5EF4-FFF2-40B4-BE49-F238E27FC236}">
                  <a16:creationId xmlns:a16="http://schemas.microsoft.com/office/drawing/2014/main" id="{BF3998CC-F77A-0CBB-1FF8-C1F0F0188E6A}"/>
                </a:ext>
              </a:extLst>
            </p:cNvPr>
            <p:cNvSpPr/>
            <p:nvPr/>
          </p:nvSpPr>
          <p:spPr>
            <a:xfrm rot="16200000">
              <a:off x="4130630" y="3134913"/>
              <a:ext cx="499097" cy="271738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800" b="1" dirty="0"/>
            </a:p>
          </p:txBody>
        </p:sp>
        <p:sp>
          <p:nvSpPr>
            <p:cNvPr id="134" name="화살표: 오른쪽 133">
              <a:extLst>
                <a:ext uri="{FF2B5EF4-FFF2-40B4-BE49-F238E27FC236}">
                  <a16:creationId xmlns:a16="http://schemas.microsoft.com/office/drawing/2014/main" id="{3FE61C9B-62B9-D6CF-427F-3303C6B1DF1C}"/>
                </a:ext>
              </a:extLst>
            </p:cNvPr>
            <p:cNvSpPr/>
            <p:nvPr/>
          </p:nvSpPr>
          <p:spPr>
            <a:xfrm rot="16200000">
              <a:off x="1737505" y="3134913"/>
              <a:ext cx="499097" cy="271738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800" b="1" dirty="0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17CAC27D-7475-A4E6-95D8-C8E161826673}"/>
              </a:ext>
            </a:extLst>
          </p:cNvPr>
          <p:cNvSpPr txBox="1"/>
          <p:nvPr/>
        </p:nvSpPr>
        <p:spPr>
          <a:xfrm>
            <a:off x="5381603" y="5513452"/>
            <a:ext cx="8104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ko-KR" altLang="en-US"/>
            </a:pPr>
            <a:r>
              <a:rPr lang="ko-KR" altLang="en-US" sz="15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기술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7EA379A-1C46-BD4B-7AAD-A77ACC232344}"/>
              </a:ext>
            </a:extLst>
          </p:cNvPr>
          <p:cNvSpPr txBox="1"/>
          <p:nvPr/>
        </p:nvSpPr>
        <p:spPr>
          <a:xfrm>
            <a:off x="8974427" y="2307425"/>
            <a:ext cx="8104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ko-KR" altLang="en-US"/>
            </a:pPr>
            <a:r>
              <a:rPr lang="ko-KR" altLang="en-US" sz="15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기능</a:t>
            </a: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D288887A-F115-D57E-142B-75C7211F1D75}"/>
              </a:ext>
            </a:extLst>
          </p:cNvPr>
          <p:cNvCxnSpPr>
            <a:cxnSpLocks/>
          </p:cNvCxnSpPr>
          <p:nvPr/>
        </p:nvCxnSpPr>
        <p:spPr>
          <a:xfrm flipH="1">
            <a:off x="1504771" y="5528094"/>
            <a:ext cx="1177146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EBABBC83-FC85-24DC-0B2B-49BF8E8167CE}"/>
              </a:ext>
            </a:extLst>
          </p:cNvPr>
          <p:cNvSpPr txBox="1"/>
          <p:nvPr/>
        </p:nvSpPr>
        <p:spPr>
          <a:xfrm>
            <a:off x="228599" y="5972175"/>
            <a:ext cx="1600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데이터베이스</a:t>
            </a: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3E753F9-D589-846B-B022-7606BE29589A}"/>
              </a:ext>
            </a:extLst>
          </p:cNvPr>
          <p:cNvCxnSpPr/>
          <p:nvPr/>
        </p:nvCxnSpPr>
        <p:spPr>
          <a:xfrm>
            <a:off x="1666875" y="685521"/>
            <a:ext cx="1066800" cy="1963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4875FFE2-B4A2-8421-5368-A2FAD1B4456D}"/>
              </a:ext>
            </a:extLst>
          </p:cNvPr>
          <p:cNvSpPr txBox="1"/>
          <p:nvPr/>
        </p:nvSpPr>
        <p:spPr>
          <a:xfrm>
            <a:off x="433387" y="409575"/>
            <a:ext cx="11906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웹서버</a:t>
            </a: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16C52203-4EAF-6E84-B503-E4B8EF9ECF61}"/>
              </a:ext>
            </a:extLst>
          </p:cNvPr>
          <p:cNvCxnSpPr/>
          <p:nvPr/>
        </p:nvCxnSpPr>
        <p:spPr>
          <a:xfrm flipH="1" flipV="1">
            <a:off x="9902670" y="5108641"/>
            <a:ext cx="1117755" cy="592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B636C96D-D00E-D784-A90D-1EC72A00A9F4}"/>
              </a:ext>
            </a:extLst>
          </p:cNvPr>
          <p:cNvSpPr txBox="1"/>
          <p:nvPr/>
        </p:nvSpPr>
        <p:spPr>
          <a:xfrm>
            <a:off x="11020425" y="5548650"/>
            <a:ext cx="9620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173602-75B5-23B9-58AD-900D346B5859}"/>
              </a:ext>
            </a:extLst>
          </p:cNvPr>
          <p:cNvSpPr txBox="1"/>
          <p:nvPr/>
        </p:nvSpPr>
        <p:spPr>
          <a:xfrm>
            <a:off x="228599" y="881827"/>
            <a:ext cx="17394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1. Web</a:t>
            </a:r>
          </a:p>
          <a:p>
            <a:r>
              <a:rPr lang="en-US" altLang="ko-KR" dirty="0">
                <a:highlight>
                  <a:srgbClr val="FFFF00"/>
                </a:highlight>
              </a:rPr>
              <a:t>Flask(python)</a:t>
            </a:r>
          </a:p>
          <a:p>
            <a:endParaRPr lang="en-US" altLang="ko-KR" dirty="0">
              <a:highlight>
                <a:srgbClr val="FFFF00"/>
              </a:highlight>
            </a:endParaRPr>
          </a:p>
          <a:p>
            <a:r>
              <a:rPr lang="en-US" altLang="ko-KR" dirty="0">
                <a:highlight>
                  <a:srgbClr val="FFFF00"/>
                </a:highlight>
              </a:rPr>
              <a:t>2. DB</a:t>
            </a:r>
          </a:p>
          <a:p>
            <a:r>
              <a:rPr lang="en-US" altLang="ko-KR" dirty="0" err="1">
                <a:highlight>
                  <a:srgbClr val="FFFF00"/>
                </a:highlight>
              </a:rPr>
              <a:t>mySQL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en-US" altLang="ko-KR" dirty="0">
              <a:highlight>
                <a:srgbClr val="FFFF00"/>
              </a:highlight>
            </a:endParaRPr>
          </a:p>
          <a:p>
            <a:r>
              <a:rPr lang="en-US" altLang="ko-KR" dirty="0">
                <a:highlight>
                  <a:srgbClr val="FFFF00"/>
                </a:highlight>
              </a:rPr>
              <a:t>3. Local (Apache)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BAFDD-D488-FFBF-864B-2183F4411118}"/>
              </a:ext>
            </a:extLst>
          </p:cNvPr>
          <p:cNvSpPr txBox="1"/>
          <p:nvPr/>
        </p:nvSpPr>
        <p:spPr>
          <a:xfrm>
            <a:off x="3494654" y="565152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highlight>
                  <a:srgbClr val="FFFF00"/>
                </a:highlight>
              </a:rPr>
              <a:t>Naver</a:t>
            </a:r>
            <a:r>
              <a:rPr lang="ko-KR" altLang="en-US" dirty="0">
                <a:highlight>
                  <a:srgbClr val="FFFF00"/>
                </a:highlight>
              </a:rPr>
              <a:t>금융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38780-D6BE-0109-C377-621B27E57BE9}"/>
              </a:ext>
            </a:extLst>
          </p:cNvPr>
          <p:cNvSpPr txBox="1"/>
          <p:nvPr/>
        </p:nvSpPr>
        <p:spPr>
          <a:xfrm>
            <a:off x="6440496" y="3031963"/>
            <a:ext cx="93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server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6B4339E-6259-07F8-B57C-4AF0C836DABE}"/>
              </a:ext>
            </a:extLst>
          </p:cNvPr>
          <p:cNvCxnSpPr>
            <a:cxnSpLocks/>
          </p:cNvCxnSpPr>
          <p:nvPr/>
        </p:nvCxnSpPr>
        <p:spPr>
          <a:xfrm flipH="1">
            <a:off x="6905786" y="3355413"/>
            <a:ext cx="2032" cy="4771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10A9AA-76F6-BB15-0B3E-61ACFAD8522C}"/>
              </a:ext>
            </a:extLst>
          </p:cNvPr>
          <p:cNvSpPr txBox="1"/>
          <p:nvPr/>
        </p:nvSpPr>
        <p:spPr>
          <a:xfrm>
            <a:off x="6304596" y="3821154"/>
            <a:ext cx="128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Flask(API)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3F640-02BF-8595-2B73-427AC163AD47}"/>
              </a:ext>
            </a:extLst>
          </p:cNvPr>
          <p:cNvSpPr txBox="1"/>
          <p:nvPr/>
        </p:nvSpPr>
        <p:spPr>
          <a:xfrm>
            <a:off x="7933706" y="2227816"/>
            <a:ext cx="158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highlight>
                  <a:srgbClr val="FFFF00"/>
                </a:highlight>
              </a:rPr>
              <a:t>datepicker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A22FFA-8085-3C76-2A98-01E51DEA5B88}"/>
              </a:ext>
            </a:extLst>
          </p:cNvPr>
          <p:cNvSpPr/>
          <p:nvPr/>
        </p:nvSpPr>
        <p:spPr>
          <a:xfrm>
            <a:off x="4226328" y="997562"/>
            <a:ext cx="1557902" cy="460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cs typeface="맑은 고딕"/>
              </a:rPr>
              <a:t>주식 관련 정보</a:t>
            </a:r>
            <a:r>
              <a:rPr lang="en-US" altLang="ko-KR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cs typeface="맑은 고딕"/>
              </a:rPr>
              <a:t>, </a:t>
            </a:r>
            <a:r>
              <a:rPr lang="ko-KR" altLang="en-US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cs typeface="맑은 고딕"/>
              </a:rPr>
              <a:t>뉴스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5463A7-EDAE-AB0A-12FF-36A74628A1E6}"/>
              </a:ext>
            </a:extLst>
          </p:cNvPr>
          <p:cNvSpPr/>
          <p:nvPr/>
        </p:nvSpPr>
        <p:spPr>
          <a:xfrm>
            <a:off x="5970442" y="1693985"/>
            <a:ext cx="1562804" cy="682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cs typeface="맑은 고딕"/>
              </a:rPr>
              <a:t>AI</a:t>
            </a:r>
            <a:r>
              <a:rPr lang="ko-KR" altLang="en-US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cs typeface="맑은 고딕"/>
              </a:rPr>
              <a:t>가 추천하는 주식 종목 </a:t>
            </a:r>
            <a:r>
              <a:rPr lang="en-US" altLang="ko-KR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cs typeface="맑은 고딕"/>
              </a:rPr>
              <a:t>Top5</a:t>
            </a:r>
            <a:endParaRPr lang="ko-KR" altLang="en-US" sz="15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75968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3568D34-3A7B-D7F0-75A8-C2D9FD461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805"/>
            <a:ext cx="12192000" cy="59003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9126D2-215C-9F3F-3802-B6E878022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697" y="1271485"/>
            <a:ext cx="2181529" cy="62873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FB0B4C7-F564-E39B-546F-8CE533B43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923" y="1341953"/>
            <a:ext cx="2185452" cy="60968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75BE775-ABFD-CD04-4C15-51BB4684C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81" y="905774"/>
            <a:ext cx="8274315" cy="547342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C8BD25F-0128-CD13-E76B-AA0C1216B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964" y="2216512"/>
            <a:ext cx="6256001" cy="2271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6B91A46-0A24-662A-12F1-84F0EEECA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816406" y="3104449"/>
            <a:ext cx="1771897" cy="201228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EF4ED59-B76B-FBDB-E215-2E6C64140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630321"/>
              </p:ext>
            </p:extLst>
          </p:nvPr>
        </p:nvGraphicFramePr>
        <p:xfrm>
          <a:off x="3803617" y="2429764"/>
          <a:ext cx="6229348" cy="3681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48">
                  <a:extLst>
                    <a:ext uri="{9D8B030D-6E8A-4147-A177-3AD203B41FA5}">
                      <a16:colId xmlns:a16="http://schemas.microsoft.com/office/drawing/2014/main" val="1897356801"/>
                    </a:ext>
                  </a:extLst>
                </a:gridCol>
              </a:tblGrid>
              <a:tr h="3681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672332"/>
                  </a:ext>
                </a:extLst>
              </a:tr>
            </a:tbl>
          </a:graphicData>
        </a:graphic>
      </p:graphicFrame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5C94CD03-8EDF-F667-578B-CC398E623365}"/>
              </a:ext>
            </a:extLst>
          </p:cNvPr>
          <p:cNvSpPr/>
          <p:nvPr/>
        </p:nvSpPr>
        <p:spPr>
          <a:xfrm>
            <a:off x="4012985" y="3135180"/>
            <a:ext cx="4408098" cy="2648310"/>
          </a:xfrm>
          <a:custGeom>
            <a:avLst/>
            <a:gdLst>
              <a:gd name="connsiteX0" fmla="*/ 0 w 4408098"/>
              <a:gd name="connsiteY0" fmla="*/ 2648310 h 2648310"/>
              <a:gd name="connsiteX1" fmla="*/ 155276 w 4408098"/>
              <a:gd name="connsiteY1" fmla="*/ 2424023 h 2648310"/>
              <a:gd name="connsiteX2" fmla="*/ 241540 w 4408098"/>
              <a:gd name="connsiteY2" fmla="*/ 2346385 h 2648310"/>
              <a:gd name="connsiteX3" fmla="*/ 491706 w 4408098"/>
              <a:gd name="connsiteY3" fmla="*/ 2035834 h 2648310"/>
              <a:gd name="connsiteX4" fmla="*/ 517585 w 4408098"/>
              <a:gd name="connsiteY4" fmla="*/ 2001329 h 2648310"/>
              <a:gd name="connsiteX5" fmla="*/ 569344 w 4408098"/>
              <a:gd name="connsiteY5" fmla="*/ 1871932 h 2648310"/>
              <a:gd name="connsiteX6" fmla="*/ 586597 w 4408098"/>
              <a:gd name="connsiteY6" fmla="*/ 1802921 h 2648310"/>
              <a:gd name="connsiteX7" fmla="*/ 603849 w 4408098"/>
              <a:gd name="connsiteY7" fmla="*/ 1768415 h 2648310"/>
              <a:gd name="connsiteX8" fmla="*/ 612476 w 4408098"/>
              <a:gd name="connsiteY8" fmla="*/ 1742536 h 2648310"/>
              <a:gd name="connsiteX9" fmla="*/ 646981 w 4408098"/>
              <a:gd name="connsiteY9" fmla="*/ 1725283 h 2648310"/>
              <a:gd name="connsiteX10" fmla="*/ 672861 w 4408098"/>
              <a:gd name="connsiteY10" fmla="*/ 1708031 h 2648310"/>
              <a:gd name="connsiteX11" fmla="*/ 715993 w 4408098"/>
              <a:gd name="connsiteY11" fmla="*/ 1716657 h 2648310"/>
              <a:gd name="connsiteX12" fmla="*/ 759125 w 4408098"/>
              <a:gd name="connsiteY12" fmla="*/ 1837427 h 2648310"/>
              <a:gd name="connsiteX13" fmla="*/ 802257 w 4408098"/>
              <a:gd name="connsiteY13" fmla="*/ 1802921 h 2648310"/>
              <a:gd name="connsiteX14" fmla="*/ 810883 w 4408098"/>
              <a:gd name="connsiteY14" fmla="*/ 1777042 h 2648310"/>
              <a:gd name="connsiteX15" fmla="*/ 828136 w 4408098"/>
              <a:gd name="connsiteY15" fmla="*/ 1699404 h 2648310"/>
              <a:gd name="connsiteX16" fmla="*/ 836763 w 4408098"/>
              <a:gd name="connsiteY16" fmla="*/ 1664898 h 2648310"/>
              <a:gd name="connsiteX17" fmla="*/ 862642 w 4408098"/>
              <a:gd name="connsiteY17" fmla="*/ 1535502 h 2648310"/>
              <a:gd name="connsiteX18" fmla="*/ 871268 w 4408098"/>
              <a:gd name="connsiteY18" fmla="*/ 1509623 h 2648310"/>
              <a:gd name="connsiteX19" fmla="*/ 888521 w 4408098"/>
              <a:gd name="connsiteY19" fmla="*/ 1414732 h 2648310"/>
              <a:gd name="connsiteX20" fmla="*/ 905774 w 4408098"/>
              <a:gd name="connsiteY20" fmla="*/ 1362974 h 2648310"/>
              <a:gd name="connsiteX21" fmla="*/ 948906 w 4408098"/>
              <a:gd name="connsiteY21" fmla="*/ 1311215 h 2648310"/>
              <a:gd name="connsiteX22" fmla="*/ 957532 w 4408098"/>
              <a:gd name="connsiteY22" fmla="*/ 1285336 h 2648310"/>
              <a:gd name="connsiteX23" fmla="*/ 1017917 w 4408098"/>
              <a:gd name="connsiteY23" fmla="*/ 1199072 h 2648310"/>
              <a:gd name="connsiteX24" fmla="*/ 1069676 w 4408098"/>
              <a:gd name="connsiteY24" fmla="*/ 1112808 h 2648310"/>
              <a:gd name="connsiteX25" fmla="*/ 1095555 w 4408098"/>
              <a:gd name="connsiteY25" fmla="*/ 1061049 h 2648310"/>
              <a:gd name="connsiteX26" fmla="*/ 1130061 w 4408098"/>
              <a:gd name="connsiteY26" fmla="*/ 1017917 h 2648310"/>
              <a:gd name="connsiteX27" fmla="*/ 1216325 w 4408098"/>
              <a:gd name="connsiteY27" fmla="*/ 888521 h 2648310"/>
              <a:gd name="connsiteX28" fmla="*/ 1242204 w 4408098"/>
              <a:gd name="connsiteY28" fmla="*/ 854015 h 2648310"/>
              <a:gd name="connsiteX29" fmla="*/ 1337095 w 4408098"/>
              <a:gd name="connsiteY29" fmla="*/ 750498 h 2648310"/>
              <a:gd name="connsiteX30" fmla="*/ 1371600 w 4408098"/>
              <a:gd name="connsiteY30" fmla="*/ 836763 h 2648310"/>
              <a:gd name="connsiteX31" fmla="*/ 1397480 w 4408098"/>
              <a:gd name="connsiteY31" fmla="*/ 1009291 h 2648310"/>
              <a:gd name="connsiteX32" fmla="*/ 1414732 w 4408098"/>
              <a:gd name="connsiteY32" fmla="*/ 1069676 h 2648310"/>
              <a:gd name="connsiteX33" fmla="*/ 1431985 w 4408098"/>
              <a:gd name="connsiteY33" fmla="*/ 1147314 h 2648310"/>
              <a:gd name="connsiteX34" fmla="*/ 1466491 w 4408098"/>
              <a:gd name="connsiteY34" fmla="*/ 1457865 h 2648310"/>
              <a:gd name="connsiteX35" fmla="*/ 1500997 w 4408098"/>
              <a:gd name="connsiteY35" fmla="*/ 1518249 h 2648310"/>
              <a:gd name="connsiteX36" fmla="*/ 1552755 w 4408098"/>
              <a:gd name="connsiteY36" fmla="*/ 1552755 h 2648310"/>
              <a:gd name="connsiteX37" fmla="*/ 1604513 w 4408098"/>
              <a:gd name="connsiteY37" fmla="*/ 1500997 h 2648310"/>
              <a:gd name="connsiteX38" fmla="*/ 1630393 w 4408098"/>
              <a:gd name="connsiteY38" fmla="*/ 1449238 h 2648310"/>
              <a:gd name="connsiteX39" fmla="*/ 1647646 w 4408098"/>
              <a:gd name="connsiteY39" fmla="*/ 1380227 h 2648310"/>
              <a:gd name="connsiteX40" fmla="*/ 1656272 w 4408098"/>
              <a:gd name="connsiteY40" fmla="*/ 1345721 h 2648310"/>
              <a:gd name="connsiteX41" fmla="*/ 1742536 w 4408098"/>
              <a:gd name="connsiteY41" fmla="*/ 1173193 h 2648310"/>
              <a:gd name="connsiteX42" fmla="*/ 1863306 w 4408098"/>
              <a:gd name="connsiteY42" fmla="*/ 828136 h 2648310"/>
              <a:gd name="connsiteX43" fmla="*/ 2018581 w 4408098"/>
              <a:gd name="connsiteY43" fmla="*/ 508959 h 2648310"/>
              <a:gd name="connsiteX44" fmla="*/ 2156604 w 4408098"/>
              <a:gd name="connsiteY44" fmla="*/ 345057 h 2648310"/>
              <a:gd name="connsiteX45" fmla="*/ 2303253 w 4408098"/>
              <a:gd name="connsiteY45" fmla="*/ 250166 h 2648310"/>
              <a:gd name="connsiteX46" fmla="*/ 2415397 w 4408098"/>
              <a:gd name="connsiteY46" fmla="*/ 405442 h 2648310"/>
              <a:gd name="connsiteX47" fmla="*/ 2510287 w 4408098"/>
              <a:gd name="connsiteY47" fmla="*/ 552091 h 2648310"/>
              <a:gd name="connsiteX48" fmla="*/ 2587925 w 4408098"/>
              <a:gd name="connsiteY48" fmla="*/ 724619 h 2648310"/>
              <a:gd name="connsiteX49" fmla="*/ 2639683 w 4408098"/>
              <a:gd name="connsiteY49" fmla="*/ 802257 h 2648310"/>
              <a:gd name="connsiteX50" fmla="*/ 2734574 w 4408098"/>
              <a:gd name="connsiteY50" fmla="*/ 854015 h 2648310"/>
              <a:gd name="connsiteX51" fmla="*/ 2855344 w 4408098"/>
              <a:gd name="connsiteY51" fmla="*/ 871268 h 2648310"/>
              <a:gd name="connsiteX52" fmla="*/ 2932981 w 4408098"/>
              <a:gd name="connsiteY52" fmla="*/ 862642 h 2648310"/>
              <a:gd name="connsiteX53" fmla="*/ 2984740 w 4408098"/>
              <a:gd name="connsiteY53" fmla="*/ 828136 h 2648310"/>
              <a:gd name="connsiteX54" fmla="*/ 3010619 w 4408098"/>
              <a:gd name="connsiteY54" fmla="*/ 810883 h 2648310"/>
              <a:gd name="connsiteX55" fmla="*/ 3062378 w 4408098"/>
              <a:gd name="connsiteY55" fmla="*/ 793631 h 2648310"/>
              <a:gd name="connsiteX56" fmla="*/ 3165895 w 4408098"/>
              <a:gd name="connsiteY56" fmla="*/ 750498 h 2648310"/>
              <a:gd name="connsiteX57" fmla="*/ 3217653 w 4408098"/>
              <a:gd name="connsiteY57" fmla="*/ 741872 h 2648310"/>
              <a:gd name="connsiteX58" fmla="*/ 3407434 w 4408098"/>
              <a:gd name="connsiteY58" fmla="*/ 690114 h 2648310"/>
              <a:gd name="connsiteX59" fmla="*/ 3545457 w 4408098"/>
              <a:gd name="connsiteY59" fmla="*/ 646981 h 2648310"/>
              <a:gd name="connsiteX60" fmla="*/ 3605842 w 4408098"/>
              <a:gd name="connsiteY60" fmla="*/ 629729 h 2648310"/>
              <a:gd name="connsiteX61" fmla="*/ 3683480 w 4408098"/>
              <a:gd name="connsiteY61" fmla="*/ 603849 h 2648310"/>
              <a:gd name="connsiteX62" fmla="*/ 3942272 w 4408098"/>
              <a:gd name="connsiteY62" fmla="*/ 500332 h 2648310"/>
              <a:gd name="connsiteX63" fmla="*/ 4287329 w 4408098"/>
              <a:gd name="connsiteY63" fmla="*/ 224287 h 2648310"/>
              <a:gd name="connsiteX64" fmla="*/ 4382219 w 4408098"/>
              <a:gd name="connsiteY64" fmla="*/ 43132 h 2648310"/>
              <a:gd name="connsiteX65" fmla="*/ 4408098 w 4408098"/>
              <a:gd name="connsiteY65" fmla="*/ 0 h 2648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408098" h="2648310">
                <a:moveTo>
                  <a:pt x="0" y="2648310"/>
                </a:moveTo>
                <a:cubicBezTo>
                  <a:pt x="41195" y="2584230"/>
                  <a:pt x="102790" y="2482034"/>
                  <a:pt x="155276" y="2424023"/>
                </a:cubicBezTo>
                <a:cubicBezTo>
                  <a:pt x="181231" y="2395336"/>
                  <a:pt x="214185" y="2373740"/>
                  <a:pt x="241540" y="2346385"/>
                </a:cubicBezTo>
                <a:cubicBezTo>
                  <a:pt x="515993" y="2071931"/>
                  <a:pt x="294708" y="2298496"/>
                  <a:pt x="491706" y="2035834"/>
                </a:cubicBezTo>
                <a:cubicBezTo>
                  <a:pt x="500332" y="2024332"/>
                  <a:pt x="510341" y="2013748"/>
                  <a:pt x="517585" y="2001329"/>
                </a:cubicBezTo>
                <a:cubicBezTo>
                  <a:pt x="549433" y="1946733"/>
                  <a:pt x="554809" y="1930073"/>
                  <a:pt x="569344" y="1871932"/>
                </a:cubicBezTo>
                <a:cubicBezTo>
                  <a:pt x="577448" y="1839514"/>
                  <a:pt x="574763" y="1830535"/>
                  <a:pt x="586597" y="1802921"/>
                </a:cubicBezTo>
                <a:cubicBezTo>
                  <a:pt x="591663" y="1791101"/>
                  <a:pt x="598783" y="1780235"/>
                  <a:pt x="603849" y="1768415"/>
                </a:cubicBezTo>
                <a:cubicBezTo>
                  <a:pt x="607431" y="1760057"/>
                  <a:pt x="606046" y="1748966"/>
                  <a:pt x="612476" y="1742536"/>
                </a:cubicBezTo>
                <a:cubicBezTo>
                  <a:pt x="621569" y="1733443"/>
                  <a:pt x="635816" y="1731663"/>
                  <a:pt x="646981" y="1725283"/>
                </a:cubicBezTo>
                <a:cubicBezTo>
                  <a:pt x="655983" y="1720139"/>
                  <a:pt x="664234" y="1713782"/>
                  <a:pt x="672861" y="1708031"/>
                </a:cubicBezTo>
                <a:cubicBezTo>
                  <a:pt x="687238" y="1710906"/>
                  <a:pt x="705625" y="1706289"/>
                  <a:pt x="715993" y="1716657"/>
                </a:cubicBezTo>
                <a:cubicBezTo>
                  <a:pt x="749854" y="1750518"/>
                  <a:pt x="752027" y="1794844"/>
                  <a:pt x="759125" y="1837427"/>
                </a:cubicBezTo>
                <a:cubicBezTo>
                  <a:pt x="773502" y="1825925"/>
                  <a:pt x="790275" y="1816901"/>
                  <a:pt x="802257" y="1802921"/>
                </a:cubicBezTo>
                <a:cubicBezTo>
                  <a:pt x="808175" y="1796017"/>
                  <a:pt x="808385" y="1785785"/>
                  <a:pt x="810883" y="1777042"/>
                </a:cubicBezTo>
                <a:cubicBezTo>
                  <a:pt x="821407" y="1740208"/>
                  <a:pt x="819237" y="1739450"/>
                  <a:pt x="828136" y="1699404"/>
                </a:cubicBezTo>
                <a:cubicBezTo>
                  <a:pt x="830708" y="1687830"/>
                  <a:pt x="834321" y="1676500"/>
                  <a:pt x="836763" y="1664898"/>
                </a:cubicBezTo>
                <a:cubicBezTo>
                  <a:pt x="845825" y="1621855"/>
                  <a:pt x="848733" y="1577231"/>
                  <a:pt x="862642" y="1535502"/>
                </a:cubicBezTo>
                <a:cubicBezTo>
                  <a:pt x="865517" y="1526876"/>
                  <a:pt x="869295" y="1518499"/>
                  <a:pt x="871268" y="1509623"/>
                </a:cubicBezTo>
                <a:cubicBezTo>
                  <a:pt x="879152" y="1474144"/>
                  <a:pt x="879108" y="1449245"/>
                  <a:pt x="888521" y="1414732"/>
                </a:cubicBezTo>
                <a:cubicBezTo>
                  <a:pt x="893306" y="1397187"/>
                  <a:pt x="896611" y="1378683"/>
                  <a:pt x="905774" y="1362974"/>
                </a:cubicBezTo>
                <a:cubicBezTo>
                  <a:pt x="917090" y="1343575"/>
                  <a:pt x="934529" y="1328468"/>
                  <a:pt x="948906" y="1311215"/>
                </a:cubicBezTo>
                <a:cubicBezTo>
                  <a:pt x="951781" y="1302589"/>
                  <a:pt x="952766" y="1293080"/>
                  <a:pt x="957532" y="1285336"/>
                </a:cubicBezTo>
                <a:cubicBezTo>
                  <a:pt x="975928" y="1255443"/>
                  <a:pt x="1004881" y="1231661"/>
                  <a:pt x="1017917" y="1199072"/>
                </a:cubicBezTo>
                <a:cubicBezTo>
                  <a:pt x="1054871" y="1106688"/>
                  <a:pt x="1010202" y="1206267"/>
                  <a:pt x="1069676" y="1112808"/>
                </a:cubicBezTo>
                <a:cubicBezTo>
                  <a:pt x="1080032" y="1096534"/>
                  <a:pt x="1085199" y="1077323"/>
                  <a:pt x="1095555" y="1061049"/>
                </a:cubicBezTo>
                <a:cubicBezTo>
                  <a:pt x="1105440" y="1045515"/>
                  <a:pt x="1119502" y="1033001"/>
                  <a:pt x="1130061" y="1017917"/>
                </a:cubicBezTo>
                <a:cubicBezTo>
                  <a:pt x="1159788" y="975450"/>
                  <a:pt x="1185222" y="929992"/>
                  <a:pt x="1216325" y="888521"/>
                </a:cubicBezTo>
                <a:cubicBezTo>
                  <a:pt x="1224951" y="877019"/>
                  <a:pt x="1232452" y="864580"/>
                  <a:pt x="1242204" y="854015"/>
                </a:cubicBezTo>
                <a:cubicBezTo>
                  <a:pt x="1344168" y="743555"/>
                  <a:pt x="1294727" y="814052"/>
                  <a:pt x="1337095" y="750498"/>
                </a:cubicBezTo>
                <a:cubicBezTo>
                  <a:pt x="1348597" y="779253"/>
                  <a:pt x="1362701" y="807099"/>
                  <a:pt x="1371600" y="836763"/>
                </a:cubicBezTo>
                <a:cubicBezTo>
                  <a:pt x="1399903" y="931107"/>
                  <a:pt x="1380631" y="913811"/>
                  <a:pt x="1397480" y="1009291"/>
                </a:cubicBezTo>
                <a:cubicBezTo>
                  <a:pt x="1401118" y="1029906"/>
                  <a:pt x="1409655" y="1049367"/>
                  <a:pt x="1414732" y="1069676"/>
                </a:cubicBezTo>
                <a:cubicBezTo>
                  <a:pt x="1421162" y="1095395"/>
                  <a:pt x="1426234" y="1121435"/>
                  <a:pt x="1431985" y="1147314"/>
                </a:cubicBezTo>
                <a:cubicBezTo>
                  <a:pt x="1437199" y="1262015"/>
                  <a:pt x="1430778" y="1350726"/>
                  <a:pt x="1466491" y="1457865"/>
                </a:cubicBezTo>
                <a:cubicBezTo>
                  <a:pt x="1473822" y="1479858"/>
                  <a:pt x="1485403" y="1501095"/>
                  <a:pt x="1500997" y="1518249"/>
                </a:cubicBezTo>
                <a:cubicBezTo>
                  <a:pt x="1514945" y="1533592"/>
                  <a:pt x="1535502" y="1541253"/>
                  <a:pt x="1552755" y="1552755"/>
                </a:cubicBezTo>
                <a:cubicBezTo>
                  <a:pt x="1570008" y="1535502"/>
                  <a:pt x="1596797" y="1524144"/>
                  <a:pt x="1604513" y="1500997"/>
                </a:cubicBezTo>
                <a:cubicBezTo>
                  <a:pt x="1616419" y="1465281"/>
                  <a:pt x="1608096" y="1482683"/>
                  <a:pt x="1630393" y="1449238"/>
                </a:cubicBezTo>
                <a:cubicBezTo>
                  <a:pt x="1645806" y="1402996"/>
                  <a:pt x="1633767" y="1442680"/>
                  <a:pt x="1647646" y="1380227"/>
                </a:cubicBezTo>
                <a:cubicBezTo>
                  <a:pt x="1650218" y="1368653"/>
                  <a:pt x="1651712" y="1356665"/>
                  <a:pt x="1656272" y="1345721"/>
                </a:cubicBezTo>
                <a:cubicBezTo>
                  <a:pt x="1668887" y="1315446"/>
                  <a:pt x="1737993" y="1189852"/>
                  <a:pt x="1742536" y="1173193"/>
                </a:cubicBezTo>
                <a:cubicBezTo>
                  <a:pt x="1781203" y="1031413"/>
                  <a:pt x="1785836" y="1002444"/>
                  <a:pt x="1863306" y="828136"/>
                </a:cubicBezTo>
                <a:cubicBezTo>
                  <a:pt x="1922581" y="694768"/>
                  <a:pt x="1943882" y="637607"/>
                  <a:pt x="2018581" y="508959"/>
                </a:cubicBezTo>
                <a:cubicBezTo>
                  <a:pt x="2064456" y="429952"/>
                  <a:pt x="2085934" y="395940"/>
                  <a:pt x="2156604" y="345057"/>
                </a:cubicBezTo>
                <a:cubicBezTo>
                  <a:pt x="2203855" y="311036"/>
                  <a:pt x="2303253" y="250166"/>
                  <a:pt x="2303253" y="250166"/>
                </a:cubicBezTo>
                <a:cubicBezTo>
                  <a:pt x="2393741" y="272789"/>
                  <a:pt x="2321376" y="245606"/>
                  <a:pt x="2415397" y="405442"/>
                </a:cubicBezTo>
                <a:cubicBezTo>
                  <a:pt x="2444918" y="455627"/>
                  <a:pt x="2482161" y="501112"/>
                  <a:pt x="2510287" y="552091"/>
                </a:cubicBezTo>
                <a:cubicBezTo>
                  <a:pt x="2641693" y="790266"/>
                  <a:pt x="2482773" y="545860"/>
                  <a:pt x="2587925" y="724619"/>
                </a:cubicBezTo>
                <a:cubicBezTo>
                  <a:pt x="2603695" y="751428"/>
                  <a:pt x="2616361" y="781679"/>
                  <a:pt x="2639683" y="802257"/>
                </a:cubicBezTo>
                <a:cubicBezTo>
                  <a:pt x="2666699" y="826095"/>
                  <a:pt x="2701258" y="840297"/>
                  <a:pt x="2734574" y="854015"/>
                </a:cubicBezTo>
                <a:cubicBezTo>
                  <a:pt x="2745422" y="858482"/>
                  <a:pt x="2853510" y="871039"/>
                  <a:pt x="2855344" y="871268"/>
                </a:cubicBezTo>
                <a:cubicBezTo>
                  <a:pt x="2881223" y="868393"/>
                  <a:pt x="2908279" y="870876"/>
                  <a:pt x="2932981" y="862642"/>
                </a:cubicBezTo>
                <a:cubicBezTo>
                  <a:pt x="2952652" y="856085"/>
                  <a:pt x="2967487" y="839638"/>
                  <a:pt x="2984740" y="828136"/>
                </a:cubicBezTo>
                <a:cubicBezTo>
                  <a:pt x="2993366" y="822385"/>
                  <a:pt x="3000783" y="814161"/>
                  <a:pt x="3010619" y="810883"/>
                </a:cubicBezTo>
                <a:cubicBezTo>
                  <a:pt x="3027872" y="805132"/>
                  <a:pt x="3045591" y="800626"/>
                  <a:pt x="3062378" y="793631"/>
                </a:cubicBezTo>
                <a:cubicBezTo>
                  <a:pt x="3096884" y="779253"/>
                  <a:pt x="3129022" y="756643"/>
                  <a:pt x="3165895" y="750498"/>
                </a:cubicBezTo>
                <a:cubicBezTo>
                  <a:pt x="3183148" y="747623"/>
                  <a:pt x="3200579" y="745666"/>
                  <a:pt x="3217653" y="741872"/>
                </a:cubicBezTo>
                <a:cubicBezTo>
                  <a:pt x="3294349" y="724829"/>
                  <a:pt x="3334323" y="712610"/>
                  <a:pt x="3407434" y="690114"/>
                </a:cubicBezTo>
                <a:lnTo>
                  <a:pt x="3545457" y="646981"/>
                </a:lnTo>
                <a:cubicBezTo>
                  <a:pt x="3565484" y="640886"/>
                  <a:pt x="3585983" y="636349"/>
                  <a:pt x="3605842" y="629729"/>
                </a:cubicBezTo>
                <a:cubicBezTo>
                  <a:pt x="3631721" y="621102"/>
                  <a:pt x="3657383" y="611792"/>
                  <a:pt x="3683480" y="603849"/>
                </a:cubicBezTo>
                <a:cubicBezTo>
                  <a:pt x="3802810" y="567531"/>
                  <a:pt x="3829336" y="572934"/>
                  <a:pt x="3942272" y="500332"/>
                </a:cubicBezTo>
                <a:cubicBezTo>
                  <a:pt x="3986716" y="471761"/>
                  <a:pt x="4231716" y="299921"/>
                  <a:pt x="4287329" y="224287"/>
                </a:cubicBezTo>
                <a:cubicBezTo>
                  <a:pt x="4327711" y="169368"/>
                  <a:pt x="4347147" y="101585"/>
                  <a:pt x="4382219" y="43132"/>
                </a:cubicBezTo>
                <a:lnTo>
                  <a:pt x="4408098" y="0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F0DE44C-95A5-EDE7-7A19-B033171CC594}"/>
              </a:ext>
            </a:extLst>
          </p:cNvPr>
          <p:cNvCxnSpPr/>
          <p:nvPr/>
        </p:nvCxnSpPr>
        <p:spPr>
          <a:xfrm>
            <a:off x="7387661" y="2428395"/>
            <a:ext cx="15505" cy="372826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5242735-AB24-35D4-9EA9-9338658E474D}"/>
              </a:ext>
            </a:extLst>
          </p:cNvPr>
          <p:cNvSpPr txBox="1"/>
          <p:nvPr/>
        </p:nvSpPr>
        <p:spPr>
          <a:xfrm>
            <a:off x="7055462" y="6142289"/>
            <a:ext cx="6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2D1897-8C0D-7DC6-326A-98BBCFDA4492}"/>
              </a:ext>
            </a:extLst>
          </p:cNvPr>
          <p:cNvSpPr txBox="1"/>
          <p:nvPr/>
        </p:nvSpPr>
        <p:spPr>
          <a:xfrm>
            <a:off x="7799483" y="6123368"/>
            <a:ext cx="1989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매각시점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71F34FD-EB10-DEE5-23CE-E1FAC2788901}"/>
              </a:ext>
            </a:extLst>
          </p:cNvPr>
          <p:cNvCxnSpPr/>
          <p:nvPr/>
        </p:nvCxnSpPr>
        <p:spPr>
          <a:xfrm>
            <a:off x="8455853" y="2373146"/>
            <a:ext cx="15505" cy="372826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DB4FD843-9C8C-18D1-ED40-EAC095E0E9F2}"/>
              </a:ext>
            </a:extLst>
          </p:cNvPr>
          <p:cNvSpPr/>
          <p:nvPr/>
        </p:nvSpPr>
        <p:spPr>
          <a:xfrm>
            <a:off x="4021612" y="3678645"/>
            <a:ext cx="3381554" cy="2053086"/>
          </a:xfrm>
          <a:custGeom>
            <a:avLst/>
            <a:gdLst>
              <a:gd name="connsiteX0" fmla="*/ 0 w 3381554"/>
              <a:gd name="connsiteY0" fmla="*/ 2053086 h 2053086"/>
              <a:gd name="connsiteX1" fmla="*/ 17253 w 3381554"/>
              <a:gd name="connsiteY1" fmla="*/ 2009954 h 2053086"/>
              <a:gd name="connsiteX2" fmla="*/ 43132 w 3381554"/>
              <a:gd name="connsiteY2" fmla="*/ 1966822 h 2053086"/>
              <a:gd name="connsiteX3" fmla="*/ 69011 w 3381554"/>
              <a:gd name="connsiteY3" fmla="*/ 1863305 h 2053086"/>
              <a:gd name="connsiteX4" fmla="*/ 86264 w 3381554"/>
              <a:gd name="connsiteY4" fmla="*/ 1820173 h 2053086"/>
              <a:gd name="connsiteX5" fmla="*/ 103517 w 3381554"/>
              <a:gd name="connsiteY5" fmla="*/ 1768415 h 2053086"/>
              <a:gd name="connsiteX6" fmla="*/ 120770 w 3381554"/>
              <a:gd name="connsiteY6" fmla="*/ 1708030 h 2053086"/>
              <a:gd name="connsiteX7" fmla="*/ 146649 w 3381554"/>
              <a:gd name="connsiteY7" fmla="*/ 1664898 h 2053086"/>
              <a:gd name="connsiteX8" fmla="*/ 181154 w 3381554"/>
              <a:gd name="connsiteY8" fmla="*/ 1578633 h 2053086"/>
              <a:gd name="connsiteX9" fmla="*/ 232913 w 3381554"/>
              <a:gd name="connsiteY9" fmla="*/ 1475116 h 2053086"/>
              <a:gd name="connsiteX10" fmla="*/ 258792 w 3381554"/>
              <a:gd name="connsiteY10" fmla="*/ 1414732 h 2053086"/>
              <a:gd name="connsiteX11" fmla="*/ 301924 w 3381554"/>
              <a:gd name="connsiteY11" fmla="*/ 1328467 h 2053086"/>
              <a:gd name="connsiteX12" fmla="*/ 327803 w 3381554"/>
              <a:gd name="connsiteY12" fmla="*/ 1259456 h 2053086"/>
              <a:gd name="connsiteX13" fmla="*/ 431320 w 3381554"/>
              <a:gd name="connsiteY13" fmla="*/ 1061049 h 2053086"/>
              <a:gd name="connsiteX14" fmla="*/ 508958 w 3381554"/>
              <a:gd name="connsiteY14" fmla="*/ 897147 h 2053086"/>
              <a:gd name="connsiteX15" fmla="*/ 534837 w 3381554"/>
              <a:gd name="connsiteY15" fmla="*/ 836762 h 2053086"/>
              <a:gd name="connsiteX16" fmla="*/ 621102 w 3381554"/>
              <a:gd name="connsiteY16" fmla="*/ 767750 h 2053086"/>
              <a:gd name="connsiteX17" fmla="*/ 655607 w 3381554"/>
              <a:gd name="connsiteY17" fmla="*/ 750498 h 2053086"/>
              <a:gd name="connsiteX18" fmla="*/ 698739 w 3381554"/>
              <a:gd name="connsiteY18" fmla="*/ 741871 h 2053086"/>
              <a:gd name="connsiteX19" fmla="*/ 759124 w 3381554"/>
              <a:gd name="connsiteY19" fmla="*/ 776377 h 2053086"/>
              <a:gd name="connsiteX20" fmla="*/ 785003 w 3381554"/>
              <a:gd name="connsiteY20" fmla="*/ 854015 h 2053086"/>
              <a:gd name="connsiteX21" fmla="*/ 836762 w 3381554"/>
              <a:gd name="connsiteY21" fmla="*/ 957532 h 2053086"/>
              <a:gd name="connsiteX22" fmla="*/ 897147 w 3381554"/>
              <a:gd name="connsiteY22" fmla="*/ 940279 h 2053086"/>
              <a:gd name="connsiteX23" fmla="*/ 1104181 w 3381554"/>
              <a:gd name="connsiteY23" fmla="*/ 690113 h 2053086"/>
              <a:gd name="connsiteX24" fmla="*/ 1302588 w 3381554"/>
              <a:gd name="connsiteY24" fmla="*/ 552090 h 2053086"/>
              <a:gd name="connsiteX25" fmla="*/ 1371600 w 3381554"/>
              <a:gd name="connsiteY25" fmla="*/ 543464 h 2053086"/>
              <a:gd name="connsiteX26" fmla="*/ 1518249 w 3381554"/>
              <a:gd name="connsiteY26" fmla="*/ 586596 h 2053086"/>
              <a:gd name="connsiteX27" fmla="*/ 1561381 w 3381554"/>
              <a:gd name="connsiteY27" fmla="*/ 681486 h 2053086"/>
              <a:gd name="connsiteX28" fmla="*/ 1604513 w 3381554"/>
              <a:gd name="connsiteY28" fmla="*/ 793630 h 2053086"/>
              <a:gd name="connsiteX29" fmla="*/ 1639019 w 3381554"/>
              <a:gd name="connsiteY29" fmla="*/ 871267 h 2053086"/>
              <a:gd name="connsiteX30" fmla="*/ 1656271 w 3381554"/>
              <a:gd name="connsiteY30" fmla="*/ 914400 h 2053086"/>
              <a:gd name="connsiteX31" fmla="*/ 1725283 w 3381554"/>
              <a:gd name="connsiteY31" fmla="*/ 948905 h 2053086"/>
              <a:gd name="connsiteX32" fmla="*/ 1820173 w 3381554"/>
              <a:gd name="connsiteY32" fmla="*/ 957532 h 2053086"/>
              <a:gd name="connsiteX33" fmla="*/ 1880558 w 3381554"/>
              <a:gd name="connsiteY33" fmla="*/ 948905 h 2053086"/>
              <a:gd name="connsiteX34" fmla="*/ 1915064 w 3381554"/>
              <a:gd name="connsiteY34" fmla="*/ 931652 h 2053086"/>
              <a:gd name="connsiteX35" fmla="*/ 2061713 w 3381554"/>
              <a:gd name="connsiteY35" fmla="*/ 810883 h 2053086"/>
              <a:gd name="connsiteX36" fmla="*/ 2122098 w 3381554"/>
              <a:gd name="connsiteY36" fmla="*/ 750498 h 2053086"/>
              <a:gd name="connsiteX37" fmla="*/ 2182483 w 3381554"/>
              <a:gd name="connsiteY37" fmla="*/ 707366 h 2053086"/>
              <a:gd name="connsiteX38" fmla="*/ 2208362 w 3381554"/>
              <a:gd name="connsiteY38" fmla="*/ 672860 h 2053086"/>
              <a:gd name="connsiteX39" fmla="*/ 2346385 w 3381554"/>
              <a:gd name="connsiteY39" fmla="*/ 569343 h 2053086"/>
              <a:gd name="connsiteX40" fmla="*/ 2579298 w 3381554"/>
              <a:gd name="connsiteY40" fmla="*/ 448573 h 2053086"/>
              <a:gd name="connsiteX41" fmla="*/ 2967486 w 3381554"/>
              <a:gd name="connsiteY41" fmla="*/ 293298 h 2053086"/>
              <a:gd name="connsiteX42" fmla="*/ 3278037 w 3381554"/>
              <a:gd name="connsiteY42" fmla="*/ 103516 h 2053086"/>
              <a:gd name="connsiteX43" fmla="*/ 3312543 w 3381554"/>
              <a:gd name="connsiteY43" fmla="*/ 77637 h 2053086"/>
              <a:gd name="connsiteX44" fmla="*/ 3381554 w 3381554"/>
              <a:gd name="connsiteY44" fmla="*/ 0 h 205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381554" h="2053086">
                <a:moveTo>
                  <a:pt x="0" y="2053086"/>
                </a:moveTo>
                <a:cubicBezTo>
                  <a:pt x="5751" y="2038709"/>
                  <a:pt x="10328" y="2023804"/>
                  <a:pt x="17253" y="2009954"/>
                </a:cubicBezTo>
                <a:cubicBezTo>
                  <a:pt x="24751" y="1994957"/>
                  <a:pt x="36683" y="1982299"/>
                  <a:pt x="43132" y="1966822"/>
                </a:cubicBezTo>
                <a:cubicBezTo>
                  <a:pt x="71796" y="1898029"/>
                  <a:pt x="51109" y="1922979"/>
                  <a:pt x="69011" y="1863305"/>
                </a:cubicBezTo>
                <a:cubicBezTo>
                  <a:pt x="73461" y="1848473"/>
                  <a:pt x="80972" y="1834726"/>
                  <a:pt x="86264" y="1820173"/>
                </a:cubicBezTo>
                <a:cubicBezTo>
                  <a:pt x="92479" y="1803082"/>
                  <a:pt x="98169" y="1785797"/>
                  <a:pt x="103517" y="1768415"/>
                </a:cubicBezTo>
                <a:cubicBezTo>
                  <a:pt x="109673" y="1748407"/>
                  <a:pt x="112719" y="1727354"/>
                  <a:pt x="120770" y="1708030"/>
                </a:cubicBezTo>
                <a:cubicBezTo>
                  <a:pt x="127219" y="1692553"/>
                  <a:pt x="139559" y="1680092"/>
                  <a:pt x="146649" y="1664898"/>
                </a:cubicBezTo>
                <a:cubicBezTo>
                  <a:pt x="159746" y="1636833"/>
                  <a:pt x="167304" y="1606333"/>
                  <a:pt x="181154" y="1578633"/>
                </a:cubicBezTo>
                <a:cubicBezTo>
                  <a:pt x="198407" y="1544127"/>
                  <a:pt x="217716" y="1510575"/>
                  <a:pt x="232913" y="1475116"/>
                </a:cubicBezTo>
                <a:cubicBezTo>
                  <a:pt x="241539" y="1454988"/>
                  <a:pt x="249468" y="1434546"/>
                  <a:pt x="258792" y="1414732"/>
                </a:cubicBezTo>
                <a:cubicBezTo>
                  <a:pt x="272481" y="1385643"/>
                  <a:pt x="288867" y="1357845"/>
                  <a:pt x="301924" y="1328467"/>
                </a:cubicBezTo>
                <a:cubicBezTo>
                  <a:pt x="311902" y="1306017"/>
                  <a:pt x="317102" y="1281571"/>
                  <a:pt x="327803" y="1259456"/>
                </a:cubicBezTo>
                <a:cubicBezTo>
                  <a:pt x="360294" y="1192308"/>
                  <a:pt x="405827" y="1131154"/>
                  <a:pt x="431320" y="1061049"/>
                </a:cubicBezTo>
                <a:cubicBezTo>
                  <a:pt x="498872" y="875281"/>
                  <a:pt x="428825" y="1047397"/>
                  <a:pt x="508958" y="897147"/>
                </a:cubicBezTo>
                <a:cubicBezTo>
                  <a:pt x="519263" y="877824"/>
                  <a:pt x="522690" y="854983"/>
                  <a:pt x="534837" y="836762"/>
                </a:cubicBezTo>
                <a:cubicBezTo>
                  <a:pt x="557256" y="803135"/>
                  <a:pt x="587393" y="786477"/>
                  <a:pt x="621102" y="767750"/>
                </a:cubicBezTo>
                <a:cubicBezTo>
                  <a:pt x="632343" y="761505"/>
                  <a:pt x="643408" y="754564"/>
                  <a:pt x="655607" y="750498"/>
                </a:cubicBezTo>
                <a:cubicBezTo>
                  <a:pt x="669517" y="745861"/>
                  <a:pt x="684362" y="744747"/>
                  <a:pt x="698739" y="741871"/>
                </a:cubicBezTo>
                <a:cubicBezTo>
                  <a:pt x="718867" y="753373"/>
                  <a:pt x="744989" y="758002"/>
                  <a:pt x="759124" y="776377"/>
                </a:cubicBezTo>
                <a:cubicBezTo>
                  <a:pt x="775756" y="797999"/>
                  <a:pt x="775116" y="828591"/>
                  <a:pt x="785003" y="854015"/>
                </a:cubicBezTo>
                <a:cubicBezTo>
                  <a:pt x="812103" y="923701"/>
                  <a:pt x="808053" y="914468"/>
                  <a:pt x="836762" y="957532"/>
                </a:cubicBezTo>
                <a:cubicBezTo>
                  <a:pt x="856890" y="951781"/>
                  <a:pt x="880045" y="952351"/>
                  <a:pt x="897147" y="940279"/>
                </a:cubicBezTo>
                <a:cubicBezTo>
                  <a:pt x="1104560" y="793870"/>
                  <a:pt x="837192" y="907043"/>
                  <a:pt x="1104181" y="690113"/>
                </a:cubicBezTo>
                <a:cubicBezTo>
                  <a:pt x="1166966" y="639099"/>
                  <a:pt x="1221789" y="573636"/>
                  <a:pt x="1302588" y="552090"/>
                </a:cubicBezTo>
                <a:cubicBezTo>
                  <a:pt x="1324988" y="546117"/>
                  <a:pt x="1348596" y="546339"/>
                  <a:pt x="1371600" y="543464"/>
                </a:cubicBezTo>
                <a:cubicBezTo>
                  <a:pt x="1420483" y="557841"/>
                  <a:pt x="1477041" y="556627"/>
                  <a:pt x="1518249" y="586596"/>
                </a:cubicBezTo>
                <a:cubicBezTo>
                  <a:pt x="1546348" y="607032"/>
                  <a:pt x="1548018" y="649414"/>
                  <a:pt x="1561381" y="681486"/>
                </a:cubicBezTo>
                <a:cubicBezTo>
                  <a:pt x="1576785" y="718456"/>
                  <a:pt x="1589348" y="756561"/>
                  <a:pt x="1604513" y="793630"/>
                </a:cubicBezTo>
                <a:cubicBezTo>
                  <a:pt x="1615236" y="819841"/>
                  <a:pt x="1627863" y="845237"/>
                  <a:pt x="1639019" y="871267"/>
                </a:cubicBezTo>
                <a:cubicBezTo>
                  <a:pt x="1645119" y="885500"/>
                  <a:pt x="1646980" y="902012"/>
                  <a:pt x="1656271" y="914400"/>
                </a:cubicBezTo>
                <a:cubicBezTo>
                  <a:pt x="1673165" y="936925"/>
                  <a:pt x="1699174" y="945424"/>
                  <a:pt x="1725283" y="948905"/>
                </a:cubicBezTo>
                <a:cubicBezTo>
                  <a:pt x="1756765" y="953103"/>
                  <a:pt x="1788543" y="954656"/>
                  <a:pt x="1820173" y="957532"/>
                </a:cubicBezTo>
                <a:cubicBezTo>
                  <a:pt x="1840301" y="954656"/>
                  <a:pt x="1860942" y="954255"/>
                  <a:pt x="1880558" y="948905"/>
                </a:cubicBezTo>
                <a:cubicBezTo>
                  <a:pt x="1892964" y="945521"/>
                  <a:pt x="1904364" y="938785"/>
                  <a:pt x="1915064" y="931652"/>
                </a:cubicBezTo>
                <a:cubicBezTo>
                  <a:pt x="1967241" y="896867"/>
                  <a:pt x="2016210" y="853542"/>
                  <a:pt x="2061713" y="810883"/>
                </a:cubicBezTo>
                <a:cubicBezTo>
                  <a:pt x="2082480" y="791414"/>
                  <a:pt x="2100485" y="769023"/>
                  <a:pt x="2122098" y="750498"/>
                </a:cubicBezTo>
                <a:cubicBezTo>
                  <a:pt x="2140879" y="734400"/>
                  <a:pt x="2164097" y="723913"/>
                  <a:pt x="2182483" y="707366"/>
                </a:cubicBezTo>
                <a:cubicBezTo>
                  <a:pt x="2193170" y="697748"/>
                  <a:pt x="2197365" y="682121"/>
                  <a:pt x="2208362" y="672860"/>
                </a:cubicBezTo>
                <a:cubicBezTo>
                  <a:pt x="2252352" y="635816"/>
                  <a:pt x="2295331" y="595816"/>
                  <a:pt x="2346385" y="569343"/>
                </a:cubicBezTo>
                <a:cubicBezTo>
                  <a:pt x="2424023" y="529086"/>
                  <a:pt x="2496754" y="477464"/>
                  <a:pt x="2579298" y="448573"/>
                </a:cubicBezTo>
                <a:cubicBezTo>
                  <a:pt x="2715935" y="400750"/>
                  <a:pt x="2837868" y="363092"/>
                  <a:pt x="2967486" y="293298"/>
                </a:cubicBezTo>
                <a:cubicBezTo>
                  <a:pt x="3244532" y="144119"/>
                  <a:pt x="3116649" y="230321"/>
                  <a:pt x="3278037" y="103516"/>
                </a:cubicBezTo>
                <a:cubicBezTo>
                  <a:pt x="3289342" y="94633"/>
                  <a:pt x="3302377" y="87803"/>
                  <a:pt x="3312543" y="77637"/>
                </a:cubicBezTo>
                <a:cubicBezTo>
                  <a:pt x="3371633" y="18548"/>
                  <a:pt x="3350768" y="46181"/>
                  <a:pt x="338155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60846A97-3F66-FD86-0702-FCE77BD97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182" y="1664318"/>
            <a:ext cx="5178363" cy="63051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5ED9038-066D-ED56-4421-17D5060D6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798" y="3368537"/>
            <a:ext cx="3057784" cy="279120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BCAFF23-3E9F-3132-DF07-6A933A2DD68F}"/>
              </a:ext>
            </a:extLst>
          </p:cNvPr>
          <p:cNvSpPr txBox="1"/>
          <p:nvPr/>
        </p:nvSpPr>
        <p:spPr>
          <a:xfrm>
            <a:off x="489298" y="2664764"/>
            <a:ext cx="21619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종목</a:t>
            </a:r>
            <a:r>
              <a:rPr lang="en-US" altLang="ko-KR" dirty="0"/>
              <a:t>(</a:t>
            </a:r>
            <a:r>
              <a:rPr lang="ko-KR" altLang="en-US" dirty="0"/>
              <a:t>코드</a:t>
            </a:r>
            <a:r>
              <a:rPr lang="en-US" altLang="ko-KR" dirty="0"/>
              <a:t>)</a:t>
            </a:r>
            <a:r>
              <a:rPr lang="ko-KR" altLang="en-US" dirty="0"/>
              <a:t>검색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A47291-52F0-2445-A6C0-D421600CB0B7}"/>
              </a:ext>
            </a:extLst>
          </p:cNvPr>
          <p:cNvSpPr txBox="1"/>
          <p:nvPr/>
        </p:nvSpPr>
        <p:spPr>
          <a:xfrm>
            <a:off x="619246" y="3031510"/>
            <a:ext cx="217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/>
              <a:t>삼성전자</a:t>
            </a:r>
          </a:p>
        </p:txBody>
      </p:sp>
    </p:spTree>
    <p:extLst>
      <p:ext uri="{BB962C8B-B14F-4D97-AF65-F5344CB8AC3E}">
        <p14:creationId xmlns:p14="http://schemas.microsoft.com/office/powerpoint/2010/main" val="1298294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183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7596E8-9454-AB96-472E-E58E429C0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258" y="3136853"/>
            <a:ext cx="3057784" cy="2791208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D52976D-E951-07C1-EE8F-8FE46D2D5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798414"/>
              </p:ext>
            </p:extLst>
          </p:nvPr>
        </p:nvGraphicFramePr>
        <p:xfrm>
          <a:off x="523877" y="1899761"/>
          <a:ext cx="6229348" cy="3681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48">
                  <a:extLst>
                    <a:ext uri="{9D8B030D-6E8A-4147-A177-3AD203B41FA5}">
                      <a16:colId xmlns:a16="http://schemas.microsoft.com/office/drawing/2014/main" val="1897356801"/>
                    </a:ext>
                  </a:extLst>
                </a:gridCol>
              </a:tblGrid>
              <a:tr h="3681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67233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923B611-B8D7-BE6C-D86E-47A24F49FEA9}"/>
              </a:ext>
            </a:extLst>
          </p:cNvPr>
          <p:cNvSpPr txBox="1"/>
          <p:nvPr/>
        </p:nvSpPr>
        <p:spPr>
          <a:xfrm>
            <a:off x="695062" y="1440418"/>
            <a:ext cx="27717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기간 조절</a:t>
            </a:r>
            <a:r>
              <a:rPr lang="en-US" altLang="ko-KR" dirty="0"/>
              <a:t>(</a:t>
            </a:r>
            <a:r>
              <a:rPr lang="en-US" altLang="ko-KR" dirty="0" err="1"/>
              <a:t>datePicker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E2601E-51E8-2FAD-7578-56703CC0316C}"/>
              </a:ext>
            </a:extLst>
          </p:cNvPr>
          <p:cNvSpPr txBox="1"/>
          <p:nvPr/>
        </p:nvSpPr>
        <p:spPr>
          <a:xfrm>
            <a:off x="4581393" y="1485424"/>
            <a:ext cx="2171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예측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81F8C8-1AB7-FFB9-6402-5F12274FD468}"/>
              </a:ext>
            </a:extLst>
          </p:cNvPr>
          <p:cNvSpPr txBox="1"/>
          <p:nvPr/>
        </p:nvSpPr>
        <p:spPr>
          <a:xfrm>
            <a:off x="8031418" y="1250464"/>
            <a:ext cx="21619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종목</a:t>
            </a:r>
            <a:r>
              <a:rPr lang="en-US" altLang="ko-KR" dirty="0"/>
              <a:t>(</a:t>
            </a:r>
            <a:r>
              <a:rPr lang="ko-KR" altLang="en-US" dirty="0"/>
              <a:t>코드</a:t>
            </a:r>
            <a:r>
              <a:rPr lang="en-US" altLang="ko-KR" dirty="0"/>
              <a:t>)</a:t>
            </a:r>
            <a:r>
              <a:rPr lang="ko-KR" altLang="en-US" dirty="0"/>
              <a:t>검색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D44CE-7408-CDD0-7465-4829C05AFA87}"/>
              </a:ext>
            </a:extLst>
          </p:cNvPr>
          <p:cNvSpPr txBox="1"/>
          <p:nvPr/>
        </p:nvSpPr>
        <p:spPr>
          <a:xfrm>
            <a:off x="337875" y="238869"/>
            <a:ext cx="6257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검색창에 종목을 입력하여 검색하면 해당 종목에 대한 정보를 표시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업데이트 기능을 사용하면 새로운 주식정보를 적용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기간조회를 통해 종목에 대한 특정기간의 종가를 조회하여 차트를 그림</a:t>
            </a:r>
          </a:p>
          <a:p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F5FDD-AFB7-ED54-08D0-8EDF038FD198}"/>
              </a:ext>
            </a:extLst>
          </p:cNvPr>
          <p:cNvSpPr txBox="1"/>
          <p:nvPr/>
        </p:nvSpPr>
        <p:spPr>
          <a:xfrm>
            <a:off x="7524750" y="6003577"/>
            <a:ext cx="46672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선택된 종목의 주요시세를 네이버 금융에서 웹 크롤링하여 가져옴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9DE871-F3A0-F71A-18B8-189FF4B01C25}"/>
              </a:ext>
            </a:extLst>
          </p:cNvPr>
          <p:cNvSpPr txBox="1"/>
          <p:nvPr/>
        </p:nvSpPr>
        <p:spPr>
          <a:xfrm>
            <a:off x="514088" y="6003576"/>
            <a:ext cx="590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버튼을 클릭하면 종가에 대한 차트가 그려지고 종목별 주요시세에 대한 정보를 웹 크롤링하여 테이블에 제공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8ABBCB-02AA-8449-9A75-8E193E025015}"/>
              </a:ext>
            </a:extLst>
          </p:cNvPr>
          <p:cNvCxnSpPr/>
          <p:nvPr/>
        </p:nvCxnSpPr>
        <p:spPr>
          <a:xfrm>
            <a:off x="6267450" y="6326741"/>
            <a:ext cx="10382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84C9EB-DD39-5CC4-0AA4-B687B453D6F6}"/>
              </a:ext>
            </a:extLst>
          </p:cNvPr>
          <p:cNvCxnSpPr/>
          <p:nvPr/>
        </p:nvCxnSpPr>
        <p:spPr>
          <a:xfrm flipH="1" flipV="1">
            <a:off x="10730042" y="5514975"/>
            <a:ext cx="547558" cy="413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21028672-BF7D-5014-9A77-6D07FCBE892E}"/>
              </a:ext>
            </a:extLst>
          </p:cNvPr>
          <p:cNvSpPr/>
          <p:nvPr/>
        </p:nvSpPr>
        <p:spPr>
          <a:xfrm>
            <a:off x="741872" y="3148642"/>
            <a:ext cx="3381554" cy="2053086"/>
          </a:xfrm>
          <a:custGeom>
            <a:avLst/>
            <a:gdLst>
              <a:gd name="connsiteX0" fmla="*/ 0 w 3381554"/>
              <a:gd name="connsiteY0" fmla="*/ 2053086 h 2053086"/>
              <a:gd name="connsiteX1" fmla="*/ 17253 w 3381554"/>
              <a:gd name="connsiteY1" fmla="*/ 2009954 h 2053086"/>
              <a:gd name="connsiteX2" fmla="*/ 43132 w 3381554"/>
              <a:gd name="connsiteY2" fmla="*/ 1966822 h 2053086"/>
              <a:gd name="connsiteX3" fmla="*/ 69011 w 3381554"/>
              <a:gd name="connsiteY3" fmla="*/ 1863305 h 2053086"/>
              <a:gd name="connsiteX4" fmla="*/ 86264 w 3381554"/>
              <a:gd name="connsiteY4" fmla="*/ 1820173 h 2053086"/>
              <a:gd name="connsiteX5" fmla="*/ 103517 w 3381554"/>
              <a:gd name="connsiteY5" fmla="*/ 1768415 h 2053086"/>
              <a:gd name="connsiteX6" fmla="*/ 120770 w 3381554"/>
              <a:gd name="connsiteY6" fmla="*/ 1708030 h 2053086"/>
              <a:gd name="connsiteX7" fmla="*/ 146649 w 3381554"/>
              <a:gd name="connsiteY7" fmla="*/ 1664898 h 2053086"/>
              <a:gd name="connsiteX8" fmla="*/ 181154 w 3381554"/>
              <a:gd name="connsiteY8" fmla="*/ 1578633 h 2053086"/>
              <a:gd name="connsiteX9" fmla="*/ 232913 w 3381554"/>
              <a:gd name="connsiteY9" fmla="*/ 1475116 h 2053086"/>
              <a:gd name="connsiteX10" fmla="*/ 258792 w 3381554"/>
              <a:gd name="connsiteY10" fmla="*/ 1414732 h 2053086"/>
              <a:gd name="connsiteX11" fmla="*/ 301924 w 3381554"/>
              <a:gd name="connsiteY11" fmla="*/ 1328467 h 2053086"/>
              <a:gd name="connsiteX12" fmla="*/ 327803 w 3381554"/>
              <a:gd name="connsiteY12" fmla="*/ 1259456 h 2053086"/>
              <a:gd name="connsiteX13" fmla="*/ 431320 w 3381554"/>
              <a:gd name="connsiteY13" fmla="*/ 1061049 h 2053086"/>
              <a:gd name="connsiteX14" fmla="*/ 508958 w 3381554"/>
              <a:gd name="connsiteY14" fmla="*/ 897147 h 2053086"/>
              <a:gd name="connsiteX15" fmla="*/ 534837 w 3381554"/>
              <a:gd name="connsiteY15" fmla="*/ 836762 h 2053086"/>
              <a:gd name="connsiteX16" fmla="*/ 621102 w 3381554"/>
              <a:gd name="connsiteY16" fmla="*/ 767750 h 2053086"/>
              <a:gd name="connsiteX17" fmla="*/ 655607 w 3381554"/>
              <a:gd name="connsiteY17" fmla="*/ 750498 h 2053086"/>
              <a:gd name="connsiteX18" fmla="*/ 698739 w 3381554"/>
              <a:gd name="connsiteY18" fmla="*/ 741871 h 2053086"/>
              <a:gd name="connsiteX19" fmla="*/ 759124 w 3381554"/>
              <a:gd name="connsiteY19" fmla="*/ 776377 h 2053086"/>
              <a:gd name="connsiteX20" fmla="*/ 785003 w 3381554"/>
              <a:gd name="connsiteY20" fmla="*/ 854015 h 2053086"/>
              <a:gd name="connsiteX21" fmla="*/ 836762 w 3381554"/>
              <a:gd name="connsiteY21" fmla="*/ 957532 h 2053086"/>
              <a:gd name="connsiteX22" fmla="*/ 897147 w 3381554"/>
              <a:gd name="connsiteY22" fmla="*/ 940279 h 2053086"/>
              <a:gd name="connsiteX23" fmla="*/ 1104181 w 3381554"/>
              <a:gd name="connsiteY23" fmla="*/ 690113 h 2053086"/>
              <a:gd name="connsiteX24" fmla="*/ 1302588 w 3381554"/>
              <a:gd name="connsiteY24" fmla="*/ 552090 h 2053086"/>
              <a:gd name="connsiteX25" fmla="*/ 1371600 w 3381554"/>
              <a:gd name="connsiteY25" fmla="*/ 543464 h 2053086"/>
              <a:gd name="connsiteX26" fmla="*/ 1518249 w 3381554"/>
              <a:gd name="connsiteY26" fmla="*/ 586596 h 2053086"/>
              <a:gd name="connsiteX27" fmla="*/ 1561381 w 3381554"/>
              <a:gd name="connsiteY27" fmla="*/ 681486 h 2053086"/>
              <a:gd name="connsiteX28" fmla="*/ 1604513 w 3381554"/>
              <a:gd name="connsiteY28" fmla="*/ 793630 h 2053086"/>
              <a:gd name="connsiteX29" fmla="*/ 1639019 w 3381554"/>
              <a:gd name="connsiteY29" fmla="*/ 871267 h 2053086"/>
              <a:gd name="connsiteX30" fmla="*/ 1656271 w 3381554"/>
              <a:gd name="connsiteY30" fmla="*/ 914400 h 2053086"/>
              <a:gd name="connsiteX31" fmla="*/ 1725283 w 3381554"/>
              <a:gd name="connsiteY31" fmla="*/ 948905 h 2053086"/>
              <a:gd name="connsiteX32" fmla="*/ 1820173 w 3381554"/>
              <a:gd name="connsiteY32" fmla="*/ 957532 h 2053086"/>
              <a:gd name="connsiteX33" fmla="*/ 1880558 w 3381554"/>
              <a:gd name="connsiteY33" fmla="*/ 948905 h 2053086"/>
              <a:gd name="connsiteX34" fmla="*/ 1915064 w 3381554"/>
              <a:gd name="connsiteY34" fmla="*/ 931652 h 2053086"/>
              <a:gd name="connsiteX35" fmla="*/ 2061713 w 3381554"/>
              <a:gd name="connsiteY35" fmla="*/ 810883 h 2053086"/>
              <a:gd name="connsiteX36" fmla="*/ 2122098 w 3381554"/>
              <a:gd name="connsiteY36" fmla="*/ 750498 h 2053086"/>
              <a:gd name="connsiteX37" fmla="*/ 2182483 w 3381554"/>
              <a:gd name="connsiteY37" fmla="*/ 707366 h 2053086"/>
              <a:gd name="connsiteX38" fmla="*/ 2208362 w 3381554"/>
              <a:gd name="connsiteY38" fmla="*/ 672860 h 2053086"/>
              <a:gd name="connsiteX39" fmla="*/ 2346385 w 3381554"/>
              <a:gd name="connsiteY39" fmla="*/ 569343 h 2053086"/>
              <a:gd name="connsiteX40" fmla="*/ 2579298 w 3381554"/>
              <a:gd name="connsiteY40" fmla="*/ 448573 h 2053086"/>
              <a:gd name="connsiteX41" fmla="*/ 2967486 w 3381554"/>
              <a:gd name="connsiteY41" fmla="*/ 293298 h 2053086"/>
              <a:gd name="connsiteX42" fmla="*/ 3278037 w 3381554"/>
              <a:gd name="connsiteY42" fmla="*/ 103516 h 2053086"/>
              <a:gd name="connsiteX43" fmla="*/ 3312543 w 3381554"/>
              <a:gd name="connsiteY43" fmla="*/ 77637 h 2053086"/>
              <a:gd name="connsiteX44" fmla="*/ 3381554 w 3381554"/>
              <a:gd name="connsiteY44" fmla="*/ 0 h 205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381554" h="2053086">
                <a:moveTo>
                  <a:pt x="0" y="2053086"/>
                </a:moveTo>
                <a:cubicBezTo>
                  <a:pt x="5751" y="2038709"/>
                  <a:pt x="10328" y="2023804"/>
                  <a:pt x="17253" y="2009954"/>
                </a:cubicBezTo>
                <a:cubicBezTo>
                  <a:pt x="24751" y="1994957"/>
                  <a:pt x="36683" y="1982299"/>
                  <a:pt x="43132" y="1966822"/>
                </a:cubicBezTo>
                <a:cubicBezTo>
                  <a:pt x="71796" y="1898029"/>
                  <a:pt x="51109" y="1922979"/>
                  <a:pt x="69011" y="1863305"/>
                </a:cubicBezTo>
                <a:cubicBezTo>
                  <a:pt x="73461" y="1848473"/>
                  <a:pt x="80972" y="1834726"/>
                  <a:pt x="86264" y="1820173"/>
                </a:cubicBezTo>
                <a:cubicBezTo>
                  <a:pt x="92479" y="1803082"/>
                  <a:pt x="98169" y="1785797"/>
                  <a:pt x="103517" y="1768415"/>
                </a:cubicBezTo>
                <a:cubicBezTo>
                  <a:pt x="109673" y="1748407"/>
                  <a:pt x="112719" y="1727354"/>
                  <a:pt x="120770" y="1708030"/>
                </a:cubicBezTo>
                <a:cubicBezTo>
                  <a:pt x="127219" y="1692553"/>
                  <a:pt x="139559" y="1680092"/>
                  <a:pt x="146649" y="1664898"/>
                </a:cubicBezTo>
                <a:cubicBezTo>
                  <a:pt x="159746" y="1636833"/>
                  <a:pt x="167304" y="1606333"/>
                  <a:pt x="181154" y="1578633"/>
                </a:cubicBezTo>
                <a:cubicBezTo>
                  <a:pt x="198407" y="1544127"/>
                  <a:pt x="217716" y="1510575"/>
                  <a:pt x="232913" y="1475116"/>
                </a:cubicBezTo>
                <a:cubicBezTo>
                  <a:pt x="241539" y="1454988"/>
                  <a:pt x="249468" y="1434546"/>
                  <a:pt x="258792" y="1414732"/>
                </a:cubicBezTo>
                <a:cubicBezTo>
                  <a:pt x="272481" y="1385643"/>
                  <a:pt x="288867" y="1357845"/>
                  <a:pt x="301924" y="1328467"/>
                </a:cubicBezTo>
                <a:cubicBezTo>
                  <a:pt x="311902" y="1306017"/>
                  <a:pt x="317102" y="1281571"/>
                  <a:pt x="327803" y="1259456"/>
                </a:cubicBezTo>
                <a:cubicBezTo>
                  <a:pt x="360294" y="1192308"/>
                  <a:pt x="405827" y="1131154"/>
                  <a:pt x="431320" y="1061049"/>
                </a:cubicBezTo>
                <a:cubicBezTo>
                  <a:pt x="498872" y="875281"/>
                  <a:pt x="428825" y="1047397"/>
                  <a:pt x="508958" y="897147"/>
                </a:cubicBezTo>
                <a:cubicBezTo>
                  <a:pt x="519263" y="877824"/>
                  <a:pt x="522690" y="854983"/>
                  <a:pt x="534837" y="836762"/>
                </a:cubicBezTo>
                <a:cubicBezTo>
                  <a:pt x="557256" y="803135"/>
                  <a:pt x="587393" y="786477"/>
                  <a:pt x="621102" y="767750"/>
                </a:cubicBezTo>
                <a:cubicBezTo>
                  <a:pt x="632343" y="761505"/>
                  <a:pt x="643408" y="754564"/>
                  <a:pt x="655607" y="750498"/>
                </a:cubicBezTo>
                <a:cubicBezTo>
                  <a:pt x="669517" y="745861"/>
                  <a:pt x="684362" y="744747"/>
                  <a:pt x="698739" y="741871"/>
                </a:cubicBezTo>
                <a:cubicBezTo>
                  <a:pt x="718867" y="753373"/>
                  <a:pt x="744989" y="758002"/>
                  <a:pt x="759124" y="776377"/>
                </a:cubicBezTo>
                <a:cubicBezTo>
                  <a:pt x="775756" y="797999"/>
                  <a:pt x="775116" y="828591"/>
                  <a:pt x="785003" y="854015"/>
                </a:cubicBezTo>
                <a:cubicBezTo>
                  <a:pt x="812103" y="923701"/>
                  <a:pt x="808053" y="914468"/>
                  <a:pt x="836762" y="957532"/>
                </a:cubicBezTo>
                <a:cubicBezTo>
                  <a:pt x="856890" y="951781"/>
                  <a:pt x="880045" y="952351"/>
                  <a:pt x="897147" y="940279"/>
                </a:cubicBezTo>
                <a:cubicBezTo>
                  <a:pt x="1104560" y="793870"/>
                  <a:pt x="837192" y="907043"/>
                  <a:pt x="1104181" y="690113"/>
                </a:cubicBezTo>
                <a:cubicBezTo>
                  <a:pt x="1166966" y="639099"/>
                  <a:pt x="1221789" y="573636"/>
                  <a:pt x="1302588" y="552090"/>
                </a:cubicBezTo>
                <a:cubicBezTo>
                  <a:pt x="1324988" y="546117"/>
                  <a:pt x="1348596" y="546339"/>
                  <a:pt x="1371600" y="543464"/>
                </a:cubicBezTo>
                <a:cubicBezTo>
                  <a:pt x="1420483" y="557841"/>
                  <a:pt x="1477041" y="556627"/>
                  <a:pt x="1518249" y="586596"/>
                </a:cubicBezTo>
                <a:cubicBezTo>
                  <a:pt x="1546348" y="607032"/>
                  <a:pt x="1548018" y="649414"/>
                  <a:pt x="1561381" y="681486"/>
                </a:cubicBezTo>
                <a:cubicBezTo>
                  <a:pt x="1576785" y="718456"/>
                  <a:pt x="1589348" y="756561"/>
                  <a:pt x="1604513" y="793630"/>
                </a:cubicBezTo>
                <a:cubicBezTo>
                  <a:pt x="1615236" y="819841"/>
                  <a:pt x="1627863" y="845237"/>
                  <a:pt x="1639019" y="871267"/>
                </a:cubicBezTo>
                <a:cubicBezTo>
                  <a:pt x="1645119" y="885500"/>
                  <a:pt x="1646980" y="902012"/>
                  <a:pt x="1656271" y="914400"/>
                </a:cubicBezTo>
                <a:cubicBezTo>
                  <a:pt x="1673165" y="936925"/>
                  <a:pt x="1699174" y="945424"/>
                  <a:pt x="1725283" y="948905"/>
                </a:cubicBezTo>
                <a:cubicBezTo>
                  <a:pt x="1756765" y="953103"/>
                  <a:pt x="1788543" y="954656"/>
                  <a:pt x="1820173" y="957532"/>
                </a:cubicBezTo>
                <a:cubicBezTo>
                  <a:pt x="1840301" y="954656"/>
                  <a:pt x="1860942" y="954255"/>
                  <a:pt x="1880558" y="948905"/>
                </a:cubicBezTo>
                <a:cubicBezTo>
                  <a:pt x="1892964" y="945521"/>
                  <a:pt x="1904364" y="938785"/>
                  <a:pt x="1915064" y="931652"/>
                </a:cubicBezTo>
                <a:cubicBezTo>
                  <a:pt x="1967241" y="896867"/>
                  <a:pt x="2016210" y="853542"/>
                  <a:pt x="2061713" y="810883"/>
                </a:cubicBezTo>
                <a:cubicBezTo>
                  <a:pt x="2082480" y="791414"/>
                  <a:pt x="2100485" y="769023"/>
                  <a:pt x="2122098" y="750498"/>
                </a:cubicBezTo>
                <a:cubicBezTo>
                  <a:pt x="2140879" y="734400"/>
                  <a:pt x="2164097" y="723913"/>
                  <a:pt x="2182483" y="707366"/>
                </a:cubicBezTo>
                <a:cubicBezTo>
                  <a:pt x="2193170" y="697748"/>
                  <a:pt x="2197365" y="682121"/>
                  <a:pt x="2208362" y="672860"/>
                </a:cubicBezTo>
                <a:cubicBezTo>
                  <a:pt x="2252352" y="635816"/>
                  <a:pt x="2295331" y="595816"/>
                  <a:pt x="2346385" y="569343"/>
                </a:cubicBezTo>
                <a:cubicBezTo>
                  <a:pt x="2424023" y="529086"/>
                  <a:pt x="2496754" y="477464"/>
                  <a:pt x="2579298" y="448573"/>
                </a:cubicBezTo>
                <a:cubicBezTo>
                  <a:pt x="2715935" y="400750"/>
                  <a:pt x="2837868" y="363092"/>
                  <a:pt x="2967486" y="293298"/>
                </a:cubicBezTo>
                <a:cubicBezTo>
                  <a:pt x="3244532" y="144119"/>
                  <a:pt x="3116649" y="230321"/>
                  <a:pt x="3278037" y="103516"/>
                </a:cubicBezTo>
                <a:cubicBezTo>
                  <a:pt x="3289342" y="94633"/>
                  <a:pt x="3302377" y="87803"/>
                  <a:pt x="3312543" y="77637"/>
                </a:cubicBezTo>
                <a:cubicBezTo>
                  <a:pt x="3371633" y="18548"/>
                  <a:pt x="3350768" y="46181"/>
                  <a:pt x="338155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77E4ADE-0E59-2403-FC0E-F1C61EF6094D}"/>
              </a:ext>
            </a:extLst>
          </p:cNvPr>
          <p:cNvSpPr/>
          <p:nvPr/>
        </p:nvSpPr>
        <p:spPr>
          <a:xfrm>
            <a:off x="733245" y="2605177"/>
            <a:ext cx="4408098" cy="2648310"/>
          </a:xfrm>
          <a:custGeom>
            <a:avLst/>
            <a:gdLst>
              <a:gd name="connsiteX0" fmla="*/ 0 w 4408098"/>
              <a:gd name="connsiteY0" fmla="*/ 2648310 h 2648310"/>
              <a:gd name="connsiteX1" fmla="*/ 155276 w 4408098"/>
              <a:gd name="connsiteY1" fmla="*/ 2424023 h 2648310"/>
              <a:gd name="connsiteX2" fmla="*/ 241540 w 4408098"/>
              <a:gd name="connsiteY2" fmla="*/ 2346385 h 2648310"/>
              <a:gd name="connsiteX3" fmla="*/ 491706 w 4408098"/>
              <a:gd name="connsiteY3" fmla="*/ 2035834 h 2648310"/>
              <a:gd name="connsiteX4" fmla="*/ 517585 w 4408098"/>
              <a:gd name="connsiteY4" fmla="*/ 2001329 h 2648310"/>
              <a:gd name="connsiteX5" fmla="*/ 569344 w 4408098"/>
              <a:gd name="connsiteY5" fmla="*/ 1871932 h 2648310"/>
              <a:gd name="connsiteX6" fmla="*/ 586597 w 4408098"/>
              <a:gd name="connsiteY6" fmla="*/ 1802921 h 2648310"/>
              <a:gd name="connsiteX7" fmla="*/ 603849 w 4408098"/>
              <a:gd name="connsiteY7" fmla="*/ 1768415 h 2648310"/>
              <a:gd name="connsiteX8" fmla="*/ 612476 w 4408098"/>
              <a:gd name="connsiteY8" fmla="*/ 1742536 h 2648310"/>
              <a:gd name="connsiteX9" fmla="*/ 646981 w 4408098"/>
              <a:gd name="connsiteY9" fmla="*/ 1725283 h 2648310"/>
              <a:gd name="connsiteX10" fmla="*/ 672861 w 4408098"/>
              <a:gd name="connsiteY10" fmla="*/ 1708031 h 2648310"/>
              <a:gd name="connsiteX11" fmla="*/ 715993 w 4408098"/>
              <a:gd name="connsiteY11" fmla="*/ 1716657 h 2648310"/>
              <a:gd name="connsiteX12" fmla="*/ 759125 w 4408098"/>
              <a:gd name="connsiteY12" fmla="*/ 1837427 h 2648310"/>
              <a:gd name="connsiteX13" fmla="*/ 802257 w 4408098"/>
              <a:gd name="connsiteY13" fmla="*/ 1802921 h 2648310"/>
              <a:gd name="connsiteX14" fmla="*/ 810883 w 4408098"/>
              <a:gd name="connsiteY14" fmla="*/ 1777042 h 2648310"/>
              <a:gd name="connsiteX15" fmla="*/ 828136 w 4408098"/>
              <a:gd name="connsiteY15" fmla="*/ 1699404 h 2648310"/>
              <a:gd name="connsiteX16" fmla="*/ 836763 w 4408098"/>
              <a:gd name="connsiteY16" fmla="*/ 1664898 h 2648310"/>
              <a:gd name="connsiteX17" fmla="*/ 862642 w 4408098"/>
              <a:gd name="connsiteY17" fmla="*/ 1535502 h 2648310"/>
              <a:gd name="connsiteX18" fmla="*/ 871268 w 4408098"/>
              <a:gd name="connsiteY18" fmla="*/ 1509623 h 2648310"/>
              <a:gd name="connsiteX19" fmla="*/ 888521 w 4408098"/>
              <a:gd name="connsiteY19" fmla="*/ 1414732 h 2648310"/>
              <a:gd name="connsiteX20" fmla="*/ 905774 w 4408098"/>
              <a:gd name="connsiteY20" fmla="*/ 1362974 h 2648310"/>
              <a:gd name="connsiteX21" fmla="*/ 948906 w 4408098"/>
              <a:gd name="connsiteY21" fmla="*/ 1311215 h 2648310"/>
              <a:gd name="connsiteX22" fmla="*/ 957532 w 4408098"/>
              <a:gd name="connsiteY22" fmla="*/ 1285336 h 2648310"/>
              <a:gd name="connsiteX23" fmla="*/ 1017917 w 4408098"/>
              <a:gd name="connsiteY23" fmla="*/ 1199072 h 2648310"/>
              <a:gd name="connsiteX24" fmla="*/ 1069676 w 4408098"/>
              <a:gd name="connsiteY24" fmla="*/ 1112808 h 2648310"/>
              <a:gd name="connsiteX25" fmla="*/ 1095555 w 4408098"/>
              <a:gd name="connsiteY25" fmla="*/ 1061049 h 2648310"/>
              <a:gd name="connsiteX26" fmla="*/ 1130061 w 4408098"/>
              <a:gd name="connsiteY26" fmla="*/ 1017917 h 2648310"/>
              <a:gd name="connsiteX27" fmla="*/ 1216325 w 4408098"/>
              <a:gd name="connsiteY27" fmla="*/ 888521 h 2648310"/>
              <a:gd name="connsiteX28" fmla="*/ 1242204 w 4408098"/>
              <a:gd name="connsiteY28" fmla="*/ 854015 h 2648310"/>
              <a:gd name="connsiteX29" fmla="*/ 1337095 w 4408098"/>
              <a:gd name="connsiteY29" fmla="*/ 750498 h 2648310"/>
              <a:gd name="connsiteX30" fmla="*/ 1371600 w 4408098"/>
              <a:gd name="connsiteY30" fmla="*/ 836763 h 2648310"/>
              <a:gd name="connsiteX31" fmla="*/ 1397480 w 4408098"/>
              <a:gd name="connsiteY31" fmla="*/ 1009291 h 2648310"/>
              <a:gd name="connsiteX32" fmla="*/ 1414732 w 4408098"/>
              <a:gd name="connsiteY32" fmla="*/ 1069676 h 2648310"/>
              <a:gd name="connsiteX33" fmla="*/ 1431985 w 4408098"/>
              <a:gd name="connsiteY33" fmla="*/ 1147314 h 2648310"/>
              <a:gd name="connsiteX34" fmla="*/ 1466491 w 4408098"/>
              <a:gd name="connsiteY34" fmla="*/ 1457865 h 2648310"/>
              <a:gd name="connsiteX35" fmla="*/ 1500997 w 4408098"/>
              <a:gd name="connsiteY35" fmla="*/ 1518249 h 2648310"/>
              <a:gd name="connsiteX36" fmla="*/ 1552755 w 4408098"/>
              <a:gd name="connsiteY36" fmla="*/ 1552755 h 2648310"/>
              <a:gd name="connsiteX37" fmla="*/ 1604513 w 4408098"/>
              <a:gd name="connsiteY37" fmla="*/ 1500997 h 2648310"/>
              <a:gd name="connsiteX38" fmla="*/ 1630393 w 4408098"/>
              <a:gd name="connsiteY38" fmla="*/ 1449238 h 2648310"/>
              <a:gd name="connsiteX39" fmla="*/ 1647646 w 4408098"/>
              <a:gd name="connsiteY39" fmla="*/ 1380227 h 2648310"/>
              <a:gd name="connsiteX40" fmla="*/ 1656272 w 4408098"/>
              <a:gd name="connsiteY40" fmla="*/ 1345721 h 2648310"/>
              <a:gd name="connsiteX41" fmla="*/ 1742536 w 4408098"/>
              <a:gd name="connsiteY41" fmla="*/ 1173193 h 2648310"/>
              <a:gd name="connsiteX42" fmla="*/ 1863306 w 4408098"/>
              <a:gd name="connsiteY42" fmla="*/ 828136 h 2648310"/>
              <a:gd name="connsiteX43" fmla="*/ 2018581 w 4408098"/>
              <a:gd name="connsiteY43" fmla="*/ 508959 h 2648310"/>
              <a:gd name="connsiteX44" fmla="*/ 2156604 w 4408098"/>
              <a:gd name="connsiteY44" fmla="*/ 345057 h 2648310"/>
              <a:gd name="connsiteX45" fmla="*/ 2303253 w 4408098"/>
              <a:gd name="connsiteY45" fmla="*/ 250166 h 2648310"/>
              <a:gd name="connsiteX46" fmla="*/ 2415397 w 4408098"/>
              <a:gd name="connsiteY46" fmla="*/ 405442 h 2648310"/>
              <a:gd name="connsiteX47" fmla="*/ 2510287 w 4408098"/>
              <a:gd name="connsiteY47" fmla="*/ 552091 h 2648310"/>
              <a:gd name="connsiteX48" fmla="*/ 2587925 w 4408098"/>
              <a:gd name="connsiteY48" fmla="*/ 724619 h 2648310"/>
              <a:gd name="connsiteX49" fmla="*/ 2639683 w 4408098"/>
              <a:gd name="connsiteY49" fmla="*/ 802257 h 2648310"/>
              <a:gd name="connsiteX50" fmla="*/ 2734574 w 4408098"/>
              <a:gd name="connsiteY50" fmla="*/ 854015 h 2648310"/>
              <a:gd name="connsiteX51" fmla="*/ 2855344 w 4408098"/>
              <a:gd name="connsiteY51" fmla="*/ 871268 h 2648310"/>
              <a:gd name="connsiteX52" fmla="*/ 2932981 w 4408098"/>
              <a:gd name="connsiteY52" fmla="*/ 862642 h 2648310"/>
              <a:gd name="connsiteX53" fmla="*/ 2984740 w 4408098"/>
              <a:gd name="connsiteY53" fmla="*/ 828136 h 2648310"/>
              <a:gd name="connsiteX54" fmla="*/ 3010619 w 4408098"/>
              <a:gd name="connsiteY54" fmla="*/ 810883 h 2648310"/>
              <a:gd name="connsiteX55" fmla="*/ 3062378 w 4408098"/>
              <a:gd name="connsiteY55" fmla="*/ 793631 h 2648310"/>
              <a:gd name="connsiteX56" fmla="*/ 3165895 w 4408098"/>
              <a:gd name="connsiteY56" fmla="*/ 750498 h 2648310"/>
              <a:gd name="connsiteX57" fmla="*/ 3217653 w 4408098"/>
              <a:gd name="connsiteY57" fmla="*/ 741872 h 2648310"/>
              <a:gd name="connsiteX58" fmla="*/ 3407434 w 4408098"/>
              <a:gd name="connsiteY58" fmla="*/ 690114 h 2648310"/>
              <a:gd name="connsiteX59" fmla="*/ 3545457 w 4408098"/>
              <a:gd name="connsiteY59" fmla="*/ 646981 h 2648310"/>
              <a:gd name="connsiteX60" fmla="*/ 3605842 w 4408098"/>
              <a:gd name="connsiteY60" fmla="*/ 629729 h 2648310"/>
              <a:gd name="connsiteX61" fmla="*/ 3683480 w 4408098"/>
              <a:gd name="connsiteY61" fmla="*/ 603849 h 2648310"/>
              <a:gd name="connsiteX62" fmla="*/ 3942272 w 4408098"/>
              <a:gd name="connsiteY62" fmla="*/ 500332 h 2648310"/>
              <a:gd name="connsiteX63" fmla="*/ 4287329 w 4408098"/>
              <a:gd name="connsiteY63" fmla="*/ 224287 h 2648310"/>
              <a:gd name="connsiteX64" fmla="*/ 4382219 w 4408098"/>
              <a:gd name="connsiteY64" fmla="*/ 43132 h 2648310"/>
              <a:gd name="connsiteX65" fmla="*/ 4408098 w 4408098"/>
              <a:gd name="connsiteY65" fmla="*/ 0 h 2648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408098" h="2648310">
                <a:moveTo>
                  <a:pt x="0" y="2648310"/>
                </a:moveTo>
                <a:cubicBezTo>
                  <a:pt x="41195" y="2584230"/>
                  <a:pt x="102790" y="2482034"/>
                  <a:pt x="155276" y="2424023"/>
                </a:cubicBezTo>
                <a:cubicBezTo>
                  <a:pt x="181231" y="2395336"/>
                  <a:pt x="214185" y="2373740"/>
                  <a:pt x="241540" y="2346385"/>
                </a:cubicBezTo>
                <a:cubicBezTo>
                  <a:pt x="515993" y="2071931"/>
                  <a:pt x="294708" y="2298496"/>
                  <a:pt x="491706" y="2035834"/>
                </a:cubicBezTo>
                <a:cubicBezTo>
                  <a:pt x="500332" y="2024332"/>
                  <a:pt x="510341" y="2013748"/>
                  <a:pt x="517585" y="2001329"/>
                </a:cubicBezTo>
                <a:cubicBezTo>
                  <a:pt x="549433" y="1946733"/>
                  <a:pt x="554809" y="1930073"/>
                  <a:pt x="569344" y="1871932"/>
                </a:cubicBezTo>
                <a:cubicBezTo>
                  <a:pt x="577448" y="1839514"/>
                  <a:pt x="574763" y="1830535"/>
                  <a:pt x="586597" y="1802921"/>
                </a:cubicBezTo>
                <a:cubicBezTo>
                  <a:pt x="591663" y="1791101"/>
                  <a:pt x="598783" y="1780235"/>
                  <a:pt x="603849" y="1768415"/>
                </a:cubicBezTo>
                <a:cubicBezTo>
                  <a:pt x="607431" y="1760057"/>
                  <a:pt x="606046" y="1748966"/>
                  <a:pt x="612476" y="1742536"/>
                </a:cubicBezTo>
                <a:cubicBezTo>
                  <a:pt x="621569" y="1733443"/>
                  <a:pt x="635816" y="1731663"/>
                  <a:pt x="646981" y="1725283"/>
                </a:cubicBezTo>
                <a:cubicBezTo>
                  <a:pt x="655983" y="1720139"/>
                  <a:pt x="664234" y="1713782"/>
                  <a:pt x="672861" y="1708031"/>
                </a:cubicBezTo>
                <a:cubicBezTo>
                  <a:pt x="687238" y="1710906"/>
                  <a:pt x="705625" y="1706289"/>
                  <a:pt x="715993" y="1716657"/>
                </a:cubicBezTo>
                <a:cubicBezTo>
                  <a:pt x="749854" y="1750518"/>
                  <a:pt x="752027" y="1794844"/>
                  <a:pt x="759125" y="1837427"/>
                </a:cubicBezTo>
                <a:cubicBezTo>
                  <a:pt x="773502" y="1825925"/>
                  <a:pt x="790275" y="1816901"/>
                  <a:pt x="802257" y="1802921"/>
                </a:cubicBezTo>
                <a:cubicBezTo>
                  <a:pt x="808175" y="1796017"/>
                  <a:pt x="808385" y="1785785"/>
                  <a:pt x="810883" y="1777042"/>
                </a:cubicBezTo>
                <a:cubicBezTo>
                  <a:pt x="821407" y="1740208"/>
                  <a:pt x="819237" y="1739450"/>
                  <a:pt x="828136" y="1699404"/>
                </a:cubicBezTo>
                <a:cubicBezTo>
                  <a:pt x="830708" y="1687830"/>
                  <a:pt x="834321" y="1676500"/>
                  <a:pt x="836763" y="1664898"/>
                </a:cubicBezTo>
                <a:cubicBezTo>
                  <a:pt x="845825" y="1621855"/>
                  <a:pt x="848733" y="1577231"/>
                  <a:pt x="862642" y="1535502"/>
                </a:cubicBezTo>
                <a:cubicBezTo>
                  <a:pt x="865517" y="1526876"/>
                  <a:pt x="869295" y="1518499"/>
                  <a:pt x="871268" y="1509623"/>
                </a:cubicBezTo>
                <a:cubicBezTo>
                  <a:pt x="879152" y="1474144"/>
                  <a:pt x="879108" y="1449245"/>
                  <a:pt x="888521" y="1414732"/>
                </a:cubicBezTo>
                <a:cubicBezTo>
                  <a:pt x="893306" y="1397187"/>
                  <a:pt x="896611" y="1378683"/>
                  <a:pt x="905774" y="1362974"/>
                </a:cubicBezTo>
                <a:cubicBezTo>
                  <a:pt x="917090" y="1343575"/>
                  <a:pt x="934529" y="1328468"/>
                  <a:pt x="948906" y="1311215"/>
                </a:cubicBezTo>
                <a:cubicBezTo>
                  <a:pt x="951781" y="1302589"/>
                  <a:pt x="952766" y="1293080"/>
                  <a:pt x="957532" y="1285336"/>
                </a:cubicBezTo>
                <a:cubicBezTo>
                  <a:pt x="975928" y="1255443"/>
                  <a:pt x="1004881" y="1231661"/>
                  <a:pt x="1017917" y="1199072"/>
                </a:cubicBezTo>
                <a:cubicBezTo>
                  <a:pt x="1054871" y="1106688"/>
                  <a:pt x="1010202" y="1206267"/>
                  <a:pt x="1069676" y="1112808"/>
                </a:cubicBezTo>
                <a:cubicBezTo>
                  <a:pt x="1080032" y="1096534"/>
                  <a:pt x="1085199" y="1077323"/>
                  <a:pt x="1095555" y="1061049"/>
                </a:cubicBezTo>
                <a:cubicBezTo>
                  <a:pt x="1105440" y="1045515"/>
                  <a:pt x="1119502" y="1033001"/>
                  <a:pt x="1130061" y="1017917"/>
                </a:cubicBezTo>
                <a:cubicBezTo>
                  <a:pt x="1159788" y="975450"/>
                  <a:pt x="1185222" y="929992"/>
                  <a:pt x="1216325" y="888521"/>
                </a:cubicBezTo>
                <a:cubicBezTo>
                  <a:pt x="1224951" y="877019"/>
                  <a:pt x="1232452" y="864580"/>
                  <a:pt x="1242204" y="854015"/>
                </a:cubicBezTo>
                <a:cubicBezTo>
                  <a:pt x="1344168" y="743555"/>
                  <a:pt x="1294727" y="814052"/>
                  <a:pt x="1337095" y="750498"/>
                </a:cubicBezTo>
                <a:cubicBezTo>
                  <a:pt x="1348597" y="779253"/>
                  <a:pt x="1362701" y="807099"/>
                  <a:pt x="1371600" y="836763"/>
                </a:cubicBezTo>
                <a:cubicBezTo>
                  <a:pt x="1399903" y="931107"/>
                  <a:pt x="1380631" y="913811"/>
                  <a:pt x="1397480" y="1009291"/>
                </a:cubicBezTo>
                <a:cubicBezTo>
                  <a:pt x="1401118" y="1029906"/>
                  <a:pt x="1409655" y="1049367"/>
                  <a:pt x="1414732" y="1069676"/>
                </a:cubicBezTo>
                <a:cubicBezTo>
                  <a:pt x="1421162" y="1095395"/>
                  <a:pt x="1426234" y="1121435"/>
                  <a:pt x="1431985" y="1147314"/>
                </a:cubicBezTo>
                <a:cubicBezTo>
                  <a:pt x="1437199" y="1262015"/>
                  <a:pt x="1430778" y="1350726"/>
                  <a:pt x="1466491" y="1457865"/>
                </a:cubicBezTo>
                <a:cubicBezTo>
                  <a:pt x="1473822" y="1479858"/>
                  <a:pt x="1485403" y="1501095"/>
                  <a:pt x="1500997" y="1518249"/>
                </a:cubicBezTo>
                <a:cubicBezTo>
                  <a:pt x="1514945" y="1533592"/>
                  <a:pt x="1535502" y="1541253"/>
                  <a:pt x="1552755" y="1552755"/>
                </a:cubicBezTo>
                <a:cubicBezTo>
                  <a:pt x="1570008" y="1535502"/>
                  <a:pt x="1596797" y="1524144"/>
                  <a:pt x="1604513" y="1500997"/>
                </a:cubicBezTo>
                <a:cubicBezTo>
                  <a:pt x="1616419" y="1465281"/>
                  <a:pt x="1608096" y="1482683"/>
                  <a:pt x="1630393" y="1449238"/>
                </a:cubicBezTo>
                <a:cubicBezTo>
                  <a:pt x="1645806" y="1402996"/>
                  <a:pt x="1633767" y="1442680"/>
                  <a:pt x="1647646" y="1380227"/>
                </a:cubicBezTo>
                <a:cubicBezTo>
                  <a:pt x="1650218" y="1368653"/>
                  <a:pt x="1651712" y="1356665"/>
                  <a:pt x="1656272" y="1345721"/>
                </a:cubicBezTo>
                <a:cubicBezTo>
                  <a:pt x="1668887" y="1315446"/>
                  <a:pt x="1737993" y="1189852"/>
                  <a:pt x="1742536" y="1173193"/>
                </a:cubicBezTo>
                <a:cubicBezTo>
                  <a:pt x="1781203" y="1031413"/>
                  <a:pt x="1785836" y="1002444"/>
                  <a:pt x="1863306" y="828136"/>
                </a:cubicBezTo>
                <a:cubicBezTo>
                  <a:pt x="1922581" y="694768"/>
                  <a:pt x="1943882" y="637607"/>
                  <a:pt x="2018581" y="508959"/>
                </a:cubicBezTo>
                <a:cubicBezTo>
                  <a:pt x="2064456" y="429952"/>
                  <a:pt x="2085934" y="395940"/>
                  <a:pt x="2156604" y="345057"/>
                </a:cubicBezTo>
                <a:cubicBezTo>
                  <a:pt x="2203855" y="311036"/>
                  <a:pt x="2303253" y="250166"/>
                  <a:pt x="2303253" y="250166"/>
                </a:cubicBezTo>
                <a:cubicBezTo>
                  <a:pt x="2393741" y="272789"/>
                  <a:pt x="2321376" y="245606"/>
                  <a:pt x="2415397" y="405442"/>
                </a:cubicBezTo>
                <a:cubicBezTo>
                  <a:pt x="2444918" y="455627"/>
                  <a:pt x="2482161" y="501112"/>
                  <a:pt x="2510287" y="552091"/>
                </a:cubicBezTo>
                <a:cubicBezTo>
                  <a:pt x="2641693" y="790266"/>
                  <a:pt x="2482773" y="545860"/>
                  <a:pt x="2587925" y="724619"/>
                </a:cubicBezTo>
                <a:cubicBezTo>
                  <a:pt x="2603695" y="751428"/>
                  <a:pt x="2616361" y="781679"/>
                  <a:pt x="2639683" y="802257"/>
                </a:cubicBezTo>
                <a:cubicBezTo>
                  <a:pt x="2666699" y="826095"/>
                  <a:pt x="2701258" y="840297"/>
                  <a:pt x="2734574" y="854015"/>
                </a:cubicBezTo>
                <a:cubicBezTo>
                  <a:pt x="2745422" y="858482"/>
                  <a:pt x="2853510" y="871039"/>
                  <a:pt x="2855344" y="871268"/>
                </a:cubicBezTo>
                <a:cubicBezTo>
                  <a:pt x="2881223" y="868393"/>
                  <a:pt x="2908279" y="870876"/>
                  <a:pt x="2932981" y="862642"/>
                </a:cubicBezTo>
                <a:cubicBezTo>
                  <a:pt x="2952652" y="856085"/>
                  <a:pt x="2967487" y="839638"/>
                  <a:pt x="2984740" y="828136"/>
                </a:cubicBezTo>
                <a:cubicBezTo>
                  <a:pt x="2993366" y="822385"/>
                  <a:pt x="3000783" y="814161"/>
                  <a:pt x="3010619" y="810883"/>
                </a:cubicBezTo>
                <a:cubicBezTo>
                  <a:pt x="3027872" y="805132"/>
                  <a:pt x="3045591" y="800626"/>
                  <a:pt x="3062378" y="793631"/>
                </a:cubicBezTo>
                <a:cubicBezTo>
                  <a:pt x="3096884" y="779253"/>
                  <a:pt x="3129022" y="756643"/>
                  <a:pt x="3165895" y="750498"/>
                </a:cubicBezTo>
                <a:cubicBezTo>
                  <a:pt x="3183148" y="747623"/>
                  <a:pt x="3200579" y="745666"/>
                  <a:pt x="3217653" y="741872"/>
                </a:cubicBezTo>
                <a:cubicBezTo>
                  <a:pt x="3294349" y="724829"/>
                  <a:pt x="3334323" y="712610"/>
                  <a:pt x="3407434" y="690114"/>
                </a:cubicBezTo>
                <a:lnTo>
                  <a:pt x="3545457" y="646981"/>
                </a:lnTo>
                <a:cubicBezTo>
                  <a:pt x="3565484" y="640886"/>
                  <a:pt x="3585983" y="636349"/>
                  <a:pt x="3605842" y="629729"/>
                </a:cubicBezTo>
                <a:cubicBezTo>
                  <a:pt x="3631721" y="621102"/>
                  <a:pt x="3657383" y="611792"/>
                  <a:pt x="3683480" y="603849"/>
                </a:cubicBezTo>
                <a:cubicBezTo>
                  <a:pt x="3802810" y="567531"/>
                  <a:pt x="3829336" y="572934"/>
                  <a:pt x="3942272" y="500332"/>
                </a:cubicBezTo>
                <a:cubicBezTo>
                  <a:pt x="3986716" y="471761"/>
                  <a:pt x="4231716" y="299921"/>
                  <a:pt x="4287329" y="224287"/>
                </a:cubicBezTo>
                <a:cubicBezTo>
                  <a:pt x="4327711" y="169368"/>
                  <a:pt x="4347147" y="101585"/>
                  <a:pt x="4382219" y="43132"/>
                </a:cubicBezTo>
                <a:lnTo>
                  <a:pt x="4408098" y="0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4EC3B1-B966-1A31-5D3A-583E7D19E4D2}"/>
              </a:ext>
            </a:extLst>
          </p:cNvPr>
          <p:cNvSpPr txBox="1"/>
          <p:nvPr/>
        </p:nvSpPr>
        <p:spPr>
          <a:xfrm>
            <a:off x="8151961" y="2990614"/>
            <a:ext cx="2303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/>
              <a:t>삼성전자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D6D8000-133C-F1BF-DEA4-EA6F279C17D5}"/>
              </a:ext>
            </a:extLst>
          </p:cNvPr>
          <p:cNvCxnSpPr/>
          <p:nvPr/>
        </p:nvCxnSpPr>
        <p:spPr>
          <a:xfrm flipH="1">
            <a:off x="8712679" y="1625084"/>
            <a:ext cx="207034" cy="2023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C634A55-71E1-11E0-C1E6-837A300B9677}"/>
              </a:ext>
            </a:extLst>
          </p:cNvPr>
          <p:cNvSpPr txBox="1"/>
          <p:nvPr/>
        </p:nvSpPr>
        <p:spPr>
          <a:xfrm>
            <a:off x="9872350" y="1638532"/>
            <a:ext cx="288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종목 </a:t>
            </a:r>
            <a:r>
              <a:rPr lang="ko-KR" alt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검색시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아래에 주요시세가 나타남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011B4FF-EF2C-EACE-1A78-81CFD9CD2498}"/>
              </a:ext>
            </a:extLst>
          </p:cNvPr>
          <p:cNvCxnSpPr>
            <a:cxnSpLocks/>
          </p:cNvCxnSpPr>
          <p:nvPr/>
        </p:nvCxnSpPr>
        <p:spPr>
          <a:xfrm flipH="1">
            <a:off x="2820733" y="1561381"/>
            <a:ext cx="5788429" cy="2555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0EBF4EA-1722-BDCE-6BD6-A740154D6D00}"/>
              </a:ext>
            </a:extLst>
          </p:cNvPr>
          <p:cNvSpPr txBox="1"/>
          <p:nvPr/>
        </p:nvSpPr>
        <p:spPr>
          <a:xfrm>
            <a:off x="6469811" y="664950"/>
            <a:ext cx="1699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종목 </a:t>
            </a:r>
            <a:r>
              <a:rPr lang="ko-KR" alt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클릭시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과거 종가시세 그래프가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나타남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주황색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CD5B47F-8113-A04B-0DCF-68374700B8A8}"/>
              </a:ext>
            </a:extLst>
          </p:cNvPr>
          <p:cNvCxnSpPr>
            <a:cxnSpLocks/>
          </p:cNvCxnSpPr>
          <p:nvPr/>
        </p:nvCxnSpPr>
        <p:spPr>
          <a:xfrm flipH="1">
            <a:off x="4863071" y="1854756"/>
            <a:ext cx="95764" cy="11358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5EF0DE-BDBD-A263-AB99-6908A700D457}"/>
              </a:ext>
            </a:extLst>
          </p:cNvPr>
          <p:cNvSpPr txBox="1"/>
          <p:nvPr/>
        </p:nvSpPr>
        <p:spPr>
          <a:xfrm>
            <a:off x="3569676" y="866327"/>
            <a:ext cx="3001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예측 </a:t>
            </a:r>
            <a:r>
              <a:rPr lang="ko-KR" altLang="en-US" dirty="0" err="1">
                <a:highlight>
                  <a:srgbClr val="FFFF00"/>
                </a:highlight>
              </a:rPr>
              <a:t>클릭시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>
                <a:highlight>
                  <a:srgbClr val="FFFF00"/>
                </a:highlight>
              </a:rPr>
              <a:t>학습을 통한 예측 그래프가 나타남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DC25C08-F3FA-FBAF-7C8A-EA6E1C66AEB5}"/>
              </a:ext>
            </a:extLst>
          </p:cNvPr>
          <p:cNvCxnSpPr/>
          <p:nvPr/>
        </p:nvCxnSpPr>
        <p:spPr>
          <a:xfrm>
            <a:off x="4107921" y="1898392"/>
            <a:ext cx="15505" cy="372826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0932DF-3DFB-62C5-3CEF-4707F223FE4A}"/>
              </a:ext>
            </a:extLst>
          </p:cNvPr>
          <p:cNvSpPr txBox="1"/>
          <p:nvPr/>
        </p:nvSpPr>
        <p:spPr>
          <a:xfrm>
            <a:off x="3775722" y="5612286"/>
            <a:ext cx="6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47A348-76CD-2E3E-FBA8-F138617B07C1}"/>
              </a:ext>
            </a:extLst>
          </p:cNvPr>
          <p:cNvSpPr txBox="1"/>
          <p:nvPr/>
        </p:nvSpPr>
        <p:spPr>
          <a:xfrm>
            <a:off x="4519743" y="5593365"/>
            <a:ext cx="1989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매각시점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1DC6B70-D8C6-C75F-44C9-8E4D23D20452}"/>
              </a:ext>
            </a:extLst>
          </p:cNvPr>
          <p:cNvCxnSpPr/>
          <p:nvPr/>
        </p:nvCxnSpPr>
        <p:spPr>
          <a:xfrm>
            <a:off x="5176113" y="1843143"/>
            <a:ext cx="15505" cy="372826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929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90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389A0D-4EAB-6357-ADC7-A072D5364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749"/>
            <a:ext cx="12192000" cy="58745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E225BFA-8A9A-8626-A1E6-0A35B12A65D9}"/>
              </a:ext>
            </a:extLst>
          </p:cNvPr>
          <p:cNvSpPr/>
          <p:nvPr/>
        </p:nvSpPr>
        <p:spPr>
          <a:xfrm>
            <a:off x="2290618" y="1819564"/>
            <a:ext cx="7629237" cy="35929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Iframe</a:t>
            </a:r>
            <a:r>
              <a:rPr lang="ko-KR" altLang="en-US" dirty="0">
                <a:solidFill>
                  <a:schemeClr val="tx1"/>
                </a:solidFill>
              </a:rPr>
              <a:t>을 이용하여 하이퍼링크를 통해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주식 관련 뉴스 표시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E614B-8A48-3BDD-B300-87B166D882C8}"/>
              </a:ext>
            </a:extLst>
          </p:cNvPr>
          <p:cNvSpPr txBox="1"/>
          <p:nvPr/>
        </p:nvSpPr>
        <p:spPr>
          <a:xfrm>
            <a:off x="388189" y="707366"/>
            <a:ext cx="1902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메인페이지</a:t>
            </a:r>
            <a:r>
              <a:rPr lang="ko-KR" altLang="en-US" dirty="0"/>
              <a:t> 구성</a:t>
            </a:r>
            <a:endParaRPr lang="en-US" altLang="ko-KR" dirty="0"/>
          </a:p>
          <a:p>
            <a:r>
              <a:rPr lang="en-US" altLang="ko-KR" dirty="0"/>
              <a:t> index.html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2C0D5-66FC-6B83-FF94-90930A36A0FD}"/>
              </a:ext>
            </a:extLst>
          </p:cNvPr>
          <p:cNvSpPr txBox="1"/>
          <p:nvPr/>
        </p:nvSpPr>
        <p:spPr>
          <a:xfrm>
            <a:off x="9750724" y="531326"/>
            <a:ext cx="244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현재시간 분 </a:t>
            </a:r>
            <a:r>
              <a:rPr lang="ko-KR" altLang="en-US"/>
              <a:t>초 추가</a:t>
            </a:r>
          </a:p>
        </p:txBody>
      </p:sp>
    </p:spTree>
    <p:extLst>
      <p:ext uri="{BB962C8B-B14F-4D97-AF65-F5344CB8AC3E}">
        <p14:creationId xmlns:p14="http://schemas.microsoft.com/office/powerpoint/2010/main" val="3318778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AF4989-7B2C-00F6-169B-F36859302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332"/>
            <a:ext cx="12192000" cy="600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2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FCC5274-5CF7-6387-C3E8-1FBF53CAA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669"/>
            <a:ext cx="12192000" cy="58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23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8AC000-1188-AB2E-99E3-1B212AC85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887BB7-A49B-AAE0-EA03-1344553F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747"/>
            <a:ext cx="12192000" cy="586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3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F6E8C27-DC56-3F54-55EE-32680EA2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252"/>
            <a:ext cx="12192000" cy="58974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A3A5D7-4F39-4920-D0BD-D517106F975A}"/>
              </a:ext>
            </a:extLst>
          </p:cNvPr>
          <p:cNvSpPr/>
          <p:nvPr/>
        </p:nvSpPr>
        <p:spPr>
          <a:xfrm>
            <a:off x="1854678" y="1935144"/>
            <a:ext cx="8479766" cy="4442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F215C5-4BD3-A7B6-B2FC-082157750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08" y="2654051"/>
            <a:ext cx="3057784" cy="2791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8608AB-4AB8-FE63-ADA0-729A49BA673F}"/>
              </a:ext>
            </a:extLst>
          </p:cNvPr>
          <p:cNvSpPr txBox="1"/>
          <p:nvPr/>
        </p:nvSpPr>
        <p:spPr>
          <a:xfrm>
            <a:off x="291008" y="1950278"/>
            <a:ext cx="21619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종목</a:t>
            </a:r>
            <a:r>
              <a:rPr lang="en-US" altLang="ko-KR" dirty="0"/>
              <a:t>(</a:t>
            </a:r>
            <a:r>
              <a:rPr lang="ko-KR" altLang="en-US" dirty="0"/>
              <a:t>코드</a:t>
            </a:r>
            <a:r>
              <a:rPr lang="en-US" altLang="ko-KR" dirty="0"/>
              <a:t>)</a:t>
            </a:r>
            <a:r>
              <a:rPr lang="ko-KR" altLang="en-US" dirty="0"/>
              <a:t>검색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87FE92-567C-265B-C55B-9A2BCCF76A05}"/>
              </a:ext>
            </a:extLst>
          </p:cNvPr>
          <p:cNvSpPr txBox="1"/>
          <p:nvPr/>
        </p:nvSpPr>
        <p:spPr>
          <a:xfrm>
            <a:off x="0" y="5507130"/>
            <a:ext cx="366528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선택된 종목의 주요시세를 네이버 금융에서 웹 크롤링하여 가져옴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702DF83-5A35-B5E7-E059-AFE2C799447C}"/>
              </a:ext>
            </a:extLst>
          </p:cNvPr>
          <p:cNvCxnSpPr>
            <a:cxnSpLocks/>
          </p:cNvCxnSpPr>
          <p:nvPr/>
        </p:nvCxnSpPr>
        <p:spPr>
          <a:xfrm flipH="1" flipV="1">
            <a:off x="3205292" y="5018528"/>
            <a:ext cx="547558" cy="413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168A49-A3A4-7B83-EAF0-473099230C28}"/>
              </a:ext>
            </a:extLst>
          </p:cNvPr>
          <p:cNvSpPr txBox="1"/>
          <p:nvPr/>
        </p:nvSpPr>
        <p:spPr>
          <a:xfrm>
            <a:off x="420956" y="2317024"/>
            <a:ext cx="217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/>
              <a:t>삼성전자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19C08A-4A80-BC84-39ED-2D66F501B845}"/>
              </a:ext>
            </a:extLst>
          </p:cNvPr>
          <p:cNvSpPr txBox="1"/>
          <p:nvPr/>
        </p:nvSpPr>
        <p:spPr>
          <a:xfrm>
            <a:off x="2576061" y="1783433"/>
            <a:ext cx="288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종목 </a:t>
            </a:r>
            <a:r>
              <a:rPr lang="ko-KR" alt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검색시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아래에 주요시세가 나타남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A2199C6-45DB-D6BD-82ED-C3F9147E7469}"/>
              </a:ext>
            </a:extLst>
          </p:cNvPr>
          <p:cNvCxnSpPr>
            <a:cxnSpLocks/>
          </p:cNvCxnSpPr>
          <p:nvPr/>
        </p:nvCxnSpPr>
        <p:spPr>
          <a:xfrm>
            <a:off x="2153517" y="2314139"/>
            <a:ext cx="196391" cy="627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470EF16-745C-288A-93EF-7EB79D402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740338"/>
              </p:ext>
            </p:extLst>
          </p:nvPr>
        </p:nvGraphicFramePr>
        <p:xfrm>
          <a:off x="3803617" y="2429764"/>
          <a:ext cx="6229348" cy="3681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48">
                  <a:extLst>
                    <a:ext uri="{9D8B030D-6E8A-4147-A177-3AD203B41FA5}">
                      <a16:colId xmlns:a16="http://schemas.microsoft.com/office/drawing/2014/main" val="1897356801"/>
                    </a:ext>
                  </a:extLst>
                </a:gridCol>
              </a:tblGrid>
              <a:tr h="36818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67233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45B2F14-7C90-9457-91C5-5520D2FDCB61}"/>
              </a:ext>
            </a:extLst>
          </p:cNvPr>
          <p:cNvSpPr txBox="1"/>
          <p:nvPr/>
        </p:nvSpPr>
        <p:spPr>
          <a:xfrm>
            <a:off x="3974802" y="1970421"/>
            <a:ext cx="27717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기간 조절</a:t>
            </a:r>
            <a:r>
              <a:rPr lang="en-US" altLang="ko-KR" dirty="0"/>
              <a:t>(</a:t>
            </a:r>
            <a:r>
              <a:rPr lang="en-US" altLang="ko-KR" dirty="0" err="1"/>
              <a:t>datePicker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36A9A7A6-0580-90C1-D66E-E49AC9C9D2F0}"/>
              </a:ext>
            </a:extLst>
          </p:cNvPr>
          <p:cNvSpPr/>
          <p:nvPr/>
        </p:nvSpPr>
        <p:spPr>
          <a:xfrm>
            <a:off x="4021612" y="3678645"/>
            <a:ext cx="3381554" cy="2053086"/>
          </a:xfrm>
          <a:custGeom>
            <a:avLst/>
            <a:gdLst>
              <a:gd name="connsiteX0" fmla="*/ 0 w 3381554"/>
              <a:gd name="connsiteY0" fmla="*/ 2053086 h 2053086"/>
              <a:gd name="connsiteX1" fmla="*/ 17253 w 3381554"/>
              <a:gd name="connsiteY1" fmla="*/ 2009954 h 2053086"/>
              <a:gd name="connsiteX2" fmla="*/ 43132 w 3381554"/>
              <a:gd name="connsiteY2" fmla="*/ 1966822 h 2053086"/>
              <a:gd name="connsiteX3" fmla="*/ 69011 w 3381554"/>
              <a:gd name="connsiteY3" fmla="*/ 1863305 h 2053086"/>
              <a:gd name="connsiteX4" fmla="*/ 86264 w 3381554"/>
              <a:gd name="connsiteY4" fmla="*/ 1820173 h 2053086"/>
              <a:gd name="connsiteX5" fmla="*/ 103517 w 3381554"/>
              <a:gd name="connsiteY5" fmla="*/ 1768415 h 2053086"/>
              <a:gd name="connsiteX6" fmla="*/ 120770 w 3381554"/>
              <a:gd name="connsiteY6" fmla="*/ 1708030 h 2053086"/>
              <a:gd name="connsiteX7" fmla="*/ 146649 w 3381554"/>
              <a:gd name="connsiteY7" fmla="*/ 1664898 h 2053086"/>
              <a:gd name="connsiteX8" fmla="*/ 181154 w 3381554"/>
              <a:gd name="connsiteY8" fmla="*/ 1578633 h 2053086"/>
              <a:gd name="connsiteX9" fmla="*/ 232913 w 3381554"/>
              <a:gd name="connsiteY9" fmla="*/ 1475116 h 2053086"/>
              <a:gd name="connsiteX10" fmla="*/ 258792 w 3381554"/>
              <a:gd name="connsiteY10" fmla="*/ 1414732 h 2053086"/>
              <a:gd name="connsiteX11" fmla="*/ 301924 w 3381554"/>
              <a:gd name="connsiteY11" fmla="*/ 1328467 h 2053086"/>
              <a:gd name="connsiteX12" fmla="*/ 327803 w 3381554"/>
              <a:gd name="connsiteY12" fmla="*/ 1259456 h 2053086"/>
              <a:gd name="connsiteX13" fmla="*/ 431320 w 3381554"/>
              <a:gd name="connsiteY13" fmla="*/ 1061049 h 2053086"/>
              <a:gd name="connsiteX14" fmla="*/ 508958 w 3381554"/>
              <a:gd name="connsiteY14" fmla="*/ 897147 h 2053086"/>
              <a:gd name="connsiteX15" fmla="*/ 534837 w 3381554"/>
              <a:gd name="connsiteY15" fmla="*/ 836762 h 2053086"/>
              <a:gd name="connsiteX16" fmla="*/ 621102 w 3381554"/>
              <a:gd name="connsiteY16" fmla="*/ 767750 h 2053086"/>
              <a:gd name="connsiteX17" fmla="*/ 655607 w 3381554"/>
              <a:gd name="connsiteY17" fmla="*/ 750498 h 2053086"/>
              <a:gd name="connsiteX18" fmla="*/ 698739 w 3381554"/>
              <a:gd name="connsiteY18" fmla="*/ 741871 h 2053086"/>
              <a:gd name="connsiteX19" fmla="*/ 759124 w 3381554"/>
              <a:gd name="connsiteY19" fmla="*/ 776377 h 2053086"/>
              <a:gd name="connsiteX20" fmla="*/ 785003 w 3381554"/>
              <a:gd name="connsiteY20" fmla="*/ 854015 h 2053086"/>
              <a:gd name="connsiteX21" fmla="*/ 836762 w 3381554"/>
              <a:gd name="connsiteY21" fmla="*/ 957532 h 2053086"/>
              <a:gd name="connsiteX22" fmla="*/ 897147 w 3381554"/>
              <a:gd name="connsiteY22" fmla="*/ 940279 h 2053086"/>
              <a:gd name="connsiteX23" fmla="*/ 1104181 w 3381554"/>
              <a:gd name="connsiteY23" fmla="*/ 690113 h 2053086"/>
              <a:gd name="connsiteX24" fmla="*/ 1302588 w 3381554"/>
              <a:gd name="connsiteY24" fmla="*/ 552090 h 2053086"/>
              <a:gd name="connsiteX25" fmla="*/ 1371600 w 3381554"/>
              <a:gd name="connsiteY25" fmla="*/ 543464 h 2053086"/>
              <a:gd name="connsiteX26" fmla="*/ 1518249 w 3381554"/>
              <a:gd name="connsiteY26" fmla="*/ 586596 h 2053086"/>
              <a:gd name="connsiteX27" fmla="*/ 1561381 w 3381554"/>
              <a:gd name="connsiteY27" fmla="*/ 681486 h 2053086"/>
              <a:gd name="connsiteX28" fmla="*/ 1604513 w 3381554"/>
              <a:gd name="connsiteY28" fmla="*/ 793630 h 2053086"/>
              <a:gd name="connsiteX29" fmla="*/ 1639019 w 3381554"/>
              <a:gd name="connsiteY29" fmla="*/ 871267 h 2053086"/>
              <a:gd name="connsiteX30" fmla="*/ 1656271 w 3381554"/>
              <a:gd name="connsiteY30" fmla="*/ 914400 h 2053086"/>
              <a:gd name="connsiteX31" fmla="*/ 1725283 w 3381554"/>
              <a:gd name="connsiteY31" fmla="*/ 948905 h 2053086"/>
              <a:gd name="connsiteX32" fmla="*/ 1820173 w 3381554"/>
              <a:gd name="connsiteY32" fmla="*/ 957532 h 2053086"/>
              <a:gd name="connsiteX33" fmla="*/ 1880558 w 3381554"/>
              <a:gd name="connsiteY33" fmla="*/ 948905 h 2053086"/>
              <a:gd name="connsiteX34" fmla="*/ 1915064 w 3381554"/>
              <a:gd name="connsiteY34" fmla="*/ 931652 h 2053086"/>
              <a:gd name="connsiteX35" fmla="*/ 2061713 w 3381554"/>
              <a:gd name="connsiteY35" fmla="*/ 810883 h 2053086"/>
              <a:gd name="connsiteX36" fmla="*/ 2122098 w 3381554"/>
              <a:gd name="connsiteY36" fmla="*/ 750498 h 2053086"/>
              <a:gd name="connsiteX37" fmla="*/ 2182483 w 3381554"/>
              <a:gd name="connsiteY37" fmla="*/ 707366 h 2053086"/>
              <a:gd name="connsiteX38" fmla="*/ 2208362 w 3381554"/>
              <a:gd name="connsiteY38" fmla="*/ 672860 h 2053086"/>
              <a:gd name="connsiteX39" fmla="*/ 2346385 w 3381554"/>
              <a:gd name="connsiteY39" fmla="*/ 569343 h 2053086"/>
              <a:gd name="connsiteX40" fmla="*/ 2579298 w 3381554"/>
              <a:gd name="connsiteY40" fmla="*/ 448573 h 2053086"/>
              <a:gd name="connsiteX41" fmla="*/ 2967486 w 3381554"/>
              <a:gd name="connsiteY41" fmla="*/ 293298 h 2053086"/>
              <a:gd name="connsiteX42" fmla="*/ 3278037 w 3381554"/>
              <a:gd name="connsiteY42" fmla="*/ 103516 h 2053086"/>
              <a:gd name="connsiteX43" fmla="*/ 3312543 w 3381554"/>
              <a:gd name="connsiteY43" fmla="*/ 77637 h 2053086"/>
              <a:gd name="connsiteX44" fmla="*/ 3381554 w 3381554"/>
              <a:gd name="connsiteY44" fmla="*/ 0 h 205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381554" h="2053086">
                <a:moveTo>
                  <a:pt x="0" y="2053086"/>
                </a:moveTo>
                <a:cubicBezTo>
                  <a:pt x="5751" y="2038709"/>
                  <a:pt x="10328" y="2023804"/>
                  <a:pt x="17253" y="2009954"/>
                </a:cubicBezTo>
                <a:cubicBezTo>
                  <a:pt x="24751" y="1994957"/>
                  <a:pt x="36683" y="1982299"/>
                  <a:pt x="43132" y="1966822"/>
                </a:cubicBezTo>
                <a:cubicBezTo>
                  <a:pt x="71796" y="1898029"/>
                  <a:pt x="51109" y="1922979"/>
                  <a:pt x="69011" y="1863305"/>
                </a:cubicBezTo>
                <a:cubicBezTo>
                  <a:pt x="73461" y="1848473"/>
                  <a:pt x="80972" y="1834726"/>
                  <a:pt x="86264" y="1820173"/>
                </a:cubicBezTo>
                <a:cubicBezTo>
                  <a:pt x="92479" y="1803082"/>
                  <a:pt x="98169" y="1785797"/>
                  <a:pt x="103517" y="1768415"/>
                </a:cubicBezTo>
                <a:cubicBezTo>
                  <a:pt x="109673" y="1748407"/>
                  <a:pt x="112719" y="1727354"/>
                  <a:pt x="120770" y="1708030"/>
                </a:cubicBezTo>
                <a:cubicBezTo>
                  <a:pt x="127219" y="1692553"/>
                  <a:pt x="139559" y="1680092"/>
                  <a:pt x="146649" y="1664898"/>
                </a:cubicBezTo>
                <a:cubicBezTo>
                  <a:pt x="159746" y="1636833"/>
                  <a:pt x="167304" y="1606333"/>
                  <a:pt x="181154" y="1578633"/>
                </a:cubicBezTo>
                <a:cubicBezTo>
                  <a:pt x="198407" y="1544127"/>
                  <a:pt x="217716" y="1510575"/>
                  <a:pt x="232913" y="1475116"/>
                </a:cubicBezTo>
                <a:cubicBezTo>
                  <a:pt x="241539" y="1454988"/>
                  <a:pt x="249468" y="1434546"/>
                  <a:pt x="258792" y="1414732"/>
                </a:cubicBezTo>
                <a:cubicBezTo>
                  <a:pt x="272481" y="1385643"/>
                  <a:pt x="288867" y="1357845"/>
                  <a:pt x="301924" y="1328467"/>
                </a:cubicBezTo>
                <a:cubicBezTo>
                  <a:pt x="311902" y="1306017"/>
                  <a:pt x="317102" y="1281571"/>
                  <a:pt x="327803" y="1259456"/>
                </a:cubicBezTo>
                <a:cubicBezTo>
                  <a:pt x="360294" y="1192308"/>
                  <a:pt x="405827" y="1131154"/>
                  <a:pt x="431320" y="1061049"/>
                </a:cubicBezTo>
                <a:cubicBezTo>
                  <a:pt x="498872" y="875281"/>
                  <a:pt x="428825" y="1047397"/>
                  <a:pt x="508958" y="897147"/>
                </a:cubicBezTo>
                <a:cubicBezTo>
                  <a:pt x="519263" y="877824"/>
                  <a:pt x="522690" y="854983"/>
                  <a:pt x="534837" y="836762"/>
                </a:cubicBezTo>
                <a:cubicBezTo>
                  <a:pt x="557256" y="803135"/>
                  <a:pt x="587393" y="786477"/>
                  <a:pt x="621102" y="767750"/>
                </a:cubicBezTo>
                <a:cubicBezTo>
                  <a:pt x="632343" y="761505"/>
                  <a:pt x="643408" y="754564"/>
                  <a:pt x="655607" y="750498"/>
                </a:cubicBezTo>
                <a:cubicBezTo>
                  <a:pt x="669517" y="745861"/>
                  <a:pt x="684362" y="744747"/>
                  <a:pt x="698739" y="741871"/>
                </a:cubicBezTo>
                <a:cubicBezTo>
                  <a:pt x="718867" y="753373"/>
                  <a:pt x="744989" y="758002"/>
                  <a:pt x="759124" y="776377"/>
                </a:cubicBezTo>
                <a:cubicBezTo>
                  <a:pt x="775756" y="797999"/>
                  <a:pt x="775116" y="828591"/>
                  <a:pt x="785003" y="854015"/>
                </a:cubicBezTo>
                <a:cubicBezTo>
                  <a:pt x="812103" y="923701"/>
                  <a:pt x="808053" y="914468"/>
                  <a:pt x="836762" y="957532"/>
                </a:cubicBezTo>
                <a:cubicBezTo>
                  <a:pt x="856890" y="951781"/>
                  <a:pt x="880045" y="952351"/>
                  <a:pt x="897147" y="940279"/>
                </a:cubicBezTo>
                <a:cubicBezTo>
                  <a:pt x="1104560" y="793870"/>
                  <a:pt x="837192" y="907043"/>
                  <a:pt x="1104181" y="690113"/>
                </a:cubicBezTo>
                <a:cubicBezTo>
                  <a:pt x="1166966" y="639099"/>
                  <a:pt x="1221789" y="573636"/>
                  <a:pt x="1302588" y="552090"/>
                </a:cubicBezTo>
                <a:cubicBezTo>
                  <a:pt x="1324988" y="546117"/>
                  <a:pt x="1348596" y="546339"/>
                  <a:pt x="1371600" y="543464"/>
                </a:cubicBezTo>
                <a:cubicBezTo>
                  <a:pt x="1420483" y="557841"/>
                  <a:pt x="1477041" y="556627"/>
                  <a:pt x="1518249" y="586596"/>
                </a:cubicBezTo>
                <a:cubicBezTo>
                  <a:pt x="1546348" y="607032"/>
                  <a:pt x="1548018" y="649414"/>
                  <a:pt x="1561381" y="681486"/>
                </a:cubicBezTo>
                <a:cubicBezTo>
                  <a:pt x="1576785" y="718456"/>
                  <a:pt x="1589348" y="756561"/>
                  <a:pt x="1604513" y="793630"/>
                </a:cubicBezTo>
                <a:cubicBezTo>
                  <a:pt x="1615236" y="819841"/>
                  <a:pt x="1627863" y="845237"/>
                  <a:pt x="1639019" y="871267"/>
                </a:cubicBezTo>
                <a:cubicBezTo>
                  <a:pt x="1645119" y="885500"/>
                  <a:pt x="1646980" y="902012"/>
                  <a:pt x="1656271" y="914400"/>
                </a:cubicBezTo>
                <a:cubicBezTo>
                  <a:pt x="1673165" y="936925"/>
                  <a:pt x="1699174" y="945424"/>
                  <a:pt x="1725283" y="948905"/>
                </a:cubicBezTo>
                <a:cubicBezTo>
                  <a:pt x="1756765" y="953103"/>
                  <a:pt x="1788543" y="954656"/>
                  <a:pt x="1820173" y="957532"/>
                </a:cubicBezTo>
                <a:cubicBezTo>
                  <a:pt x="1840301" y="954656"/>
                  <a:pt x="1860942" y="954255"/>
                  <a:pt x="1880558" y="948905"/>
                </a:cubicBezTo>
                <a:cubicBezTo>
                  <a:pt x="1892964" y="945521"/>
                  <a:pt x="1904364" y="938785"/>
                  <a:pt x="1915064" y="931652"/>
                </a:cubicBezTo>
                <a:cubicBezTo>
                  <a:pt x="1967241" y="896867"/>
                  <a:pt x="2016210" y="853542"/>
                  <a:pt x="2061713" y="810883"/>
                </a:cubicBezTo>
                <a:cubicBezTo>
                  <a:pt x="2082480" y="791414"/>
                  <a:pt x="2100485" y="769023"/>
                  <a:pt x="2122098" y="750498"/>
                </a:cubicBezTo>
                <a:cubicBezTo>
                  <a:pt x="2140879" y="734400"/>
                  <a:pt x="2164097" y="723913"/>
                  <a:pt x="2182483" y="707366"/>
                </a:cubicBezTo>
                <a:cubicBezTo>
                  <a:pt x="2193170" y="697748"/>
                  <a:pt x="2197365" y="682121"/>
                  <a:pt x="2208362" y="672860"/>
                </a:cubicBezTo>
                <a:cubicBezTo>
                  <a:pt x="2252352" y="635816"/>
                  <a:pt x="2295331" y="595816"/>
                  <a:pt x="2346385" y="569343"/>
                </a:cubicBezTo>
                <a:cubicBezTo>
                  <a:pt x="2424023" y="529086"/>
                  <a:pt x="2496754" y="477464"/>
                  <a:pt x="2579298" y="448573"/>
                </a:cubicBezTo>
                <a:cubicBezTo>
                  <a:pt x="2715935" y="400750"/>
                  <a:pt x="2837868" y="363092"/>
                  <a:pt x="2967486" y="293298"/>
                </a:cubicBezTo>
                <a:cubicBezTo>
                  <a:pt x="3244532" y="144119"/>
                  <a:pt x="3116649" y="230321"/>
                  <a:pt x="3278037" y="103516"/>
                </a:cubicBezTo>
                <a:cubicBezTo>
                  <a:pt x="3289342" y="94633"/>
                  <a:pt x="3302377" y="87803"/>
                  <a:pt x="3312543" y="77637"/>
                </a:cubicBezTo>
                <a:cubicBezTo>
                  <a:pt x="3371633" y="18548"/>
                  <a:pt x="3350768" y="46181"/>
                  <a:pt x="3381554" y="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C17F898C-483E-53C9-90E9-5E6FBDBB61F4}"/>
              </a:ext>
            </a:extLst>
          </p:cNvPr>
          <p:cNvSpPr/>
          <p:nvPr/>
        </p:nvSpPr>
        <p:spPr>
          <a:xfrm>
            <a:off x="4012985" y="3135180"/>
            <a:ext cx="4408098" cy="2648310"/>
          </a:xfrm>
          <a:custGeom>
            <a:avLst/>
            <a:gdLst>
              <a:gd name="connsiteX0" fmla="*/ 0 w 4408098"/>
              <a:gd name="connsiteY0" fmla="*/ 2648310 h 2648310"/>
              <a:gd name="connsiteX1" fmla="*/ 155276 w 4408098"/>
              <a:gd name="connsiteY1" fmla="*/ 2424023 h 2648310"/>
              <a:gd name="connsiteX2" fmla="*/ 241540 w 4408098"/>
              <a:gd name="connsiteY2" fmla="*/ 2346385 h 2648310"/>
              <a:gd name="connsiteX3" fmla="*/ 491706 w 4408098"/>
              <a:gd name="connsiteY3" fmla="*/ 2035834 h 2648310"/>
              <a:gd name="connsiteX4" fmla="*/ 517585 w 4408098"/>
              <a:gd name="connsiteY4" fmla="*/ 2001329 h 2648310"/>
              <a:gd name="connsiteX5" fmla="*/ 569344 w 4408098"/>
              <a:gd name="connsiteY5" fmla="*/ 1871932 h 2648310"/>
              <a:gd name="connsiteX6" fmla="*/ 586597 w 4408098"/>
              <a:gd name="connsiteY6" fmla="*/ 1802921 h 2648310"/>
              <a:gd name="connsiteX7" fmla="*/ 603849 w 4408098"/>
              <a:gd name="connsiteY7" fmla="*/ 1768415 h 2648310"/>
              <a:gd name="connsiteX8" fmla="*/ 612476 w 4408098"/>
              <a:gd name="connsiteY8" fmla="*/ 1742536 h 2648310"/>
              <a:gd name="connsiteX9" fmla="*/ 646981 w 4408098"/>
              <a:gd name="connsiteY9" fmla="*/ 1725283 h 2648310"/>
              <a:gd name="connsiteX10" fmla="*/ 672861 w 4408098"/>
              <a:gd name="connsiteY10" fmla="*/ 1708031 h 2648310"/>
              <a:gd name="connsiteX11" fmla="*/ 715993 w 4408098"/>
              <a:gd name="connsiteY11" fmla="*/ 1716657 h 2648310"/>
              <a:gd name="connsiteX12" fmla="*/ 759125 w 4408098"/>
              <a:gd name="connsiteY12" fmla="*/ 1837427 h 2648310"/>
              <a:gd name="connsiteX13" fmla="*/ 802257 w 4408098"/>
              <a:gd name="connsiteY13" fmla="*/ 1802921 h 2648310"/>
              <a:gd name="connsiteX14" fmla="*/ 810883 w 4408098"/>
              <a:gd name="connsiteY14" fmla="*/ 1777042 h 2648310"/>
              <a:gd name="connsiteX15" fmla="*/ 828136 w 4408098"/>
              <a:gd name="connsiteY15" fmla="*/ 1699404 h 2648310"/>
              <a:gd name="connsiteX16" fmla="*/ 836763 w 4408098"/>
              <a:gd name="connsiteY16" fmla="*/ 1664898 h 2648310"/>
              <a:gd name="connsiteX17" fmla="*/ 862642 w 4408098"/>
              <a:gd name="connsiteY17" fmla="*/ 1535502 h 2648310"/>
              <a:gd name="connsiteX18" fmla="*/ 871268 w 4408098"/>
              <a:gd name="connsiteY18" fmla="*/ 1509623 h 2648310"/>
              <a:gd name="connsiteX19" fmla="*/ 888521 w 4408098"/>
              <a:gd name="connsiteY19" fmla="*/ 1414732 h 2648310"/>
              <a:gd name="connsiteX20" fmla="*/ 905774 w 4408098"/>
              <a:gd name="connsiteY20" fmla="*/ 1362974 h 2648310"/>
              <a:gd name="connsiteX21" fmla="*/ 948906 w 4408098"/>
              <a:gd name="connsiteY21" fmla="*/ 1311215 h 2648310"/>
              <a:gd name="connsiteX22" fmla="*/ 957532 w 4408098"/>
              <a:gd name="connsiteY22" fmla="*/ 1285336 h 2648310"/>
              <a:gd name="connsiteX23" fmla="*/ 1017917 w 4408098"/>
              <a:gd name="connsiteY23" fmla="*/ 1199072 h 2648310"/>
              <a:gd name="connsiteX24" fmla="*/ 1069676 w 4408098"/>
              <a:gd name="connsiteY24" fmla="*/ 1112808 h 2648310"/>
              <a:gd name="connsiteX25" fmla="*/ 1095555 w 4408098"/>
              <a:gd name="connsiteY25" fmla="*/ 1061049 h 2648310"/>
              <a:gd name="connsiteX26" fmla="*/ 1130061 w 4408098"/>
              <a:gd name="connsiteY26" fmla="*/ 1017917 h 2648310"/>
              <a:gd name="connsiteX27" fmla="*/ 1216325 w 4408098"/>
              <a:gd name="connsiteY27" fmla="*/ 888521 h 2648310"/>
              <a:gd name="connsiteX28" fmla="*/ 1242204 w 4408098"/>
              <a:gd name="connsiteY28" fmla="*/ 854015 h 2648310"/>
              <a:gd name="connsiteX29" fmla="*/ 1337095 w 4408098"/>
              <a:gd name="connsiteY29" fmla="*/ 750498 h 2648310"/>
              <a:gd name="connsiteX30" fmla="*/ 1371600 w 4408098"/>
              <a:gd name="connsiteY30" fmla="*/ 836763 h 2648310"/>
              <a:gd name="connsiteX31" fmla="*/ 1397480 w 4408098"/>
              <a:gd name="connsiteY31" fmla="*/ 1009291 h 2648310"/>
              <a:gd name="connsiteX32" fmla="*/ 1414732 w 4408098"/>
              <a:gd name="connsiteY32" fmla="*/ 1069676 h 2648310"/>
              <a:gd name="connsiteX33" fmla="*/ 1431985 w 4408098"/>
              <a:gd name="connsiteY33" fmla="*/ 1147314 h 2648310"/>
              <a:gd name="connsiteX34" fmla="*/ 1466491 w 4408098"/>
              <a:gd name="connsiteY34" fmla="*/ 1457865 h 2648310"/>
              <a:gd name="connsiteX35" fmla="*/ 1500997 w 4408098"/>
              <a:gd name="connsiteY35" fmla="*/ 1518249 h 2648310"/>
              <a:gd name="connsiteX36" fmla="*/ 1552755 w 4408098"/>
              <a:gd name="connsiteY36" fmla="*/ 1552755 h 2648310"/>
              <a:gd name="connsiteX37" fmla="*/ 1604513 w 4408098"/>
              <a:gd name="connsiteY37" fmla="*/ 1500997 h 2648310"/>
              <a:gd name="connsiteX38" fmla="*/ 1630393 w 4408098"/>
              <a:gd name="connsiteY38" fmla="*/ 1449238 h 2648310"/>
              <a:gd name="connsiteX39" fmla="*/ 1647646 w 4408098"/>
              <a:gd name="connsiteY39" fmla="*/ 1380227 h 2648310"/>
              <a:gd name="connsiteX40" fmla="*/ 1656272 w 4408098"/>
              <a:gd name="connsiteY40" fmla="*/ 1345721 h 2648310"/>
              <a:gd name="connsiteX41" fmla="*/ 1742536 w 4408098"/>
              <a:gd name="connsiteY41" fmla="*/ 1173193 h 2648310"/>
              <a:gd name="connsiteX42" fmla="*/ 1863306 w 4408098"/>
              <a:gd name="connsiteY42" fmla="*/ 828136 h 2648310"/>
              <a:gd name="connsiteX43" fmla="*/ 2018581 w 4408098"/>
              <a:gd name="connsiteY43" fmla="*/ 508959 h 2648310"/>
              <a:gd name="connsiteX44" fmla="*/ 2156604 w 4408098"/>
              <a:gd name="connsiteY44" fmla="*/ 345057 h 2648310"/>
              <a:gd name="connsiteX45" fmla="*/ 2303253 w 4408098"/>
              <a:gd name="connsiteY45" fmla="*/ 250166 h 2648310"/>
              <a:gd name="connsiteX46" fmla="*/ 2415397 w 4408098"/>
              <a:gd name="connsiteY46" fmla="*/ 405442 h 2648310"/>
              <a:gd name="connsiteX47" fmla="*/ 2510287 w 4408098"/>
              <a:gd name="connsiteY47" fmla="*/ 552091 h 2648310"/>
              <a:gd name="connsiteX48" fmla="*/ 2587925 w 4408098"/>
              <a:gd name="connsiteY48" fmla="*/ 724619 h 2648310"/>
              <a:gd name="connsiteX49" fmla="*/ 2639683 w 4408098"/>
              <a:gd name="connsiteY49" fmla="*/ 802257 h 2648310"/>
              <a:gd name="connsiteX50" fmla="*/ 2734574 w 4408098"/>
              <a:gd name="connsiteY50" fmla="*/ 854015 h 2648310"/>
              <a:gd name="connsiteX51" fmla="*/ 2855344 w 4408098"/>
              <a:gd name="connsiteY51" fmla="*/ 871268 h 2648310"/>
              <a:gd name="connsiteX52" fmla="*/ 2932981 w 4408098"/>
              <a:gd name="connsiteY52" fmla="*/ 862642 h 2648310"/>
              <a:gd name="connsiteX53" fmla="*/ 2984740 w 4408098"/>
              <a:gd name="connsiteY53" fmla="*/ 828136 h 2648310"/>
              <a:gd name="connsiteX54" fmla="*/ 3010619 w 4408098"/>
              <a:gd name="connsiteY54" fmla="*/ 810883 h 2648310"/>
              <a:gd name="connsiteX55" fmla="*/ 3062378 w 4408098"/>
              <a:gd name="connsiteY55" fmla="*/ 793631 h 2648310"/>
              <a:gd name="connsiteX56" fmla="*/ 3165895 w 4408098"/>
              <a:gd name="connsiteY56" fmla="*/ 750498 h 2648310"/>
              <a:gd name="connsiteX57" fmla="*/ 3217653 w 4408098"/>
              <a:gd name="connsiteY57" fmla="*/ 741872 h 2648310"/>
              <a:gd name="connsiteX58" fmla="*/ 3407434 w 4408098"/>
              <a:gd name="connsiteY58" fmla="*/ 690114 h 2648310"/>
              <a:gd name="connsiteX59" fmla="*/ 3545457 w 4408098"/>
              <a:gd name="connsiteY59" fmla="*/ 646981 h 2648310"/>
              <a:gd name="connsiteX60" fmla="*/ 3605842 w 4408098"/>
              <a:gd name="connsiteY60" fmla="*/ 629729 h 2648310"/>
              <a:gd name="connsiteX61" fmla="*/ 3683480 w 4408098"/>
              <a:gd name="connsiteY61" fmla="*/ 603849 h 2648310"/>
              <a:gd name="connsiteX62" fmla="*/ 3942272 w 4408098"/>
              <a:gd name="connsiteY62" fmla="*/ 500332 h 2648310"/>
              <a:gd name="connsiteX63" fmla="*/ 4287329 w 4408098"/>
              <a:gd name="connsiteY63" fmla="*/ 224287 h 2648310"/>
              <a:gd name="connsiteX64" fmla="*/ 4382219 w 4408098"/>
              <a:gd name="connsiteY64" fmla="*/ 43132 h 2648310"/>
              <a:gd name="connsiteX65" fmla="*/ 4408098 w 4408098"/>
              <a:gd name="connsiteY65" fmla="*/ 0 h 2648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408098" h="2648310">
                <a:moveTo>
                  <a:pt x="0" y="2648310"/>
                </a:moveTo>
                <a:cubicBezTo>
                  <a:pt x="41195" y="2584230"/>
                  <a:pt x="102790" y="2482034"/>
                  <a:pt x="155276" y="2424023"/>
                </a:cubicBezTo>
                <a:cubicBezTo>
                  <a:pt x="181231" y="2395336"/>
                  <a:pt x="214185" y="2373740"/>
                  <a:pt x="241540" y="2346385"/>
                </a:cubicBezTo>
                <a:cubicBezTo>
                  <a:pt x="515993" y="2071931"/>
                  <a:pt x="294708" y="2298496"/>
                  <a:pt x="491706" y="2035834"/>
                </a:cubicBezTo>
                <a:cubicBezTo>
                  <a:pt x="500332" y="2024332"/>
                  <a:pt x="510341" y="2013748"/>
                  <a:pt x="517585" y="2001329"/>
                </a:cubicBezTo>
                <a:cubicBezTo>
                  <a:pt x="549433" y="1946733"/>
                  <a:pt x="554809" y="1930073"/>
                  <a:pt x="569344" y="1871932"/>
                </a:cubicBezTo>
                <a:cubicBezTo>
                  <a:pt x="577448" y="1839514"/>
                  <a:pt x="574763" y="1830535"/>
                  <a:pt x="586597" y="1802921"/>
                </a:cubicBezTo>
                <a:cubicBezTo>
                  <a:pt x="591663" y="1791101"/>
                  <a:pt x="598783" y="1780235"/>
                  <a:pt x="603849" y="1768415"/>
                </a:cubicBezTo>
                <a:cubicBezTo>
                  <a:pt x="607431" y="1760057"/>
                  <a:pt x="606046" y="1748966"/>
                  <a:pt x="612476" y="1742536"/>
                </a:cubicBezTo>
                <a:cubicBezTo>
                  <a:pt x="621569" y="1733443"/>
                  <a:pt x="635816" y="1731663"/>
                  <a:pt x="646981" y="1725283"/>
                </a:cubicBezTo>
                <a:cubicBezTo>
                  <a:pt x="655983" y="1720139"/>
                  <a:pt x="664234" y="1713782"/>
                  <a:pt x="672861" y="1708031"/>
                </a:cubicBezTo>
                <a:cubicBezTo>
                  <a:pt x="687238" y="1710906"/>
                  <a:pt x="705625" y="1706289"/>
                  <a:pt x="715993" y="1716657"/>
                </a:cubicBezTo>
                <a:cubicBezTo>
                  <a:pt x="749854" y="1750518"/>
                  <a:pt x="752027" y="1794844"/>
                  <a:pt x="759125" y="1837427"/>
                </a:cubicBezTo>
                <a:cubicBezTo>
                  <a:pt x="773502" y="1825925"/>
                  <a:pt x="790275" y="1816901"/>
                  <a:pt x="802257" y="1802921"/>
                </a:cubicBezTo>
                <a:cubicBezTo>
                  <a:pt x="808175" y="1796017"/>
                  <a:pt x="808385" y="1785785"/>
                  <a:pt x="810883" y="1777042"/>
                </a:cubicBezTo>
                <a:cubicBezTo>
                  <a:pt x="821407" y="1740208"/>
                  <a:pt x="819237" y="1739450"/>
                  <a:pt x="828136" y="1699404"/>
                </a:cubicBezTo>
                <a:cubicBezTo>
                  <a:pt x="830708" y="1687830"/>
                  <a:pt x="834321" y="1676500"/>
                  <a:pt x="836763" y="1664898"/>
                </a:cubicBezTo>
                <a:cubicBezTo>
                  <a:pt x="845825" y="1621855"/>
                  <a:pt x="848733" y="1577231"/>
                  <a:pt x="862642" y="1535502"/>
                </a:cubicBezTo>
                <a:cubicBezTo>
                  <a:pt x="865517" y="1526876"/>
                  <a:pt x="869295" y="1518499"/>
                  <a:pt x="871268" y="1509623"/>
                </a:cubicBezTo>
                <a:cubicBezTo>
                  <a:pt x="879152" y="1474144"/>
                  <a:pt x="879108" y="1449245"/>
                  <a:pt x="888521" y="1414732"/>
                </a:cubicBezTo>
                <a:cubicBezTo>
                  <a:pt x="893306" y="1397187"/>
                  <a:pt x="896611" y="1378683"/>
                  <a:pt x="905774" y="1362974"/>
                </a:cubicBezTo>
                <a:cubicBezTo>
                  <a:pt x="917090" y="1343575"/>
                  <a:pt x="934529" y="1328468"/>
                  <a:pt x="948906" y="1311215"/>
                </a:cubicBezTo>
                <a:cubicBezTo>
                  <a:pt x="951781" y="1302589"/>
                  <a:pt x="952766" y="1293080"/>
                  <a:pt x="957532" y="1285336"/>
                </a:cubicBezTo>
                <a:cubicBezTo>
                  <a:pt x="975928" y="1255443"/>
                  <a:pt x="1004881" y="1231661"/>
                  <a:pt x="1017917" y="1199072"/>
                </a:cubicBezTo>
                <a:cubicBezTo>
                  <a:pt x="1054871" y="1106688"/>
                  <a:pt x="1010202" y="1206267"/>
                  <a:pt x="1069676" y="1112808"/>
                </a:cubicBezTo>
                <a:cubicBezTo>
                  <a:pt x="1080032" y="1096534"/>
                  <a:pt x="1085199" y="1077323"/>
                  <a:pt x="1095555" y="1061049"/>
                </a:cubicBezTo>
                <a:cubicBezTo>
                  <a:pt x="1105440" y="1045515"/>
                  <a:pt x="1119502" y="1033001"/>
                  <a:pt x="1130061" y="1017917"/>
                </a:cubicBezTo>
                <a:cubicBezTo>
                  <a:pt x="1159788" y="975450"/>
                  <a:pt x="1185222" y="929992"/>
                  <a:pt x="1216325" y="888521"/>
                </a:cubicBezTo>
                <a:cubicBezTo>
                  <a:pt x="1224951" y="877019"/>
                  <a:pt x="1232452" y="864580"/>
                  <a:pt x="1242204" y="854015"/>
                </a:cubicBezTo>
                <a:cubicBezTo>
                  <a:pt x="1344168" y="743555"/>
                  <a:pt x="1294727" y="814052"/>
                  <a:pt x="1337095" y="750498"/>
                </a:cubicBezTo>
                <a:cubicBezTo>
                  <a:pt x="1348597" y="779253"/>
                  <a:pt x="1362701" y="807099"/>
                  <a:pt x="1371600" y="836763"/>
                </a:cubicBezTo>
                <a:cubicBezTo>
                  <a:pt x="1399903" y="931107"/>
                  <a:pt x="1380631" y="913811"/>
                  <a:pt x="1397480" y="1009291"/>
                </a:cubicBezTo>
                <a:cubicBezTo>
                  <a:pt x="1401118" y="1029906"/>
                  <a:pt x="1409655" y="1049367"/>
                  <a:pt x="1414732" y="1069676"/>
                </a:cubicBezTo>
                <a:cubicBezTo>
                  <a:pt x="1421162" y="1095395"/>
                  <a:pt x="1426234" y="1121435"/>
                  <a:pt x="1431985" y="1147314"/>
                </a:cubicBezTo>
                <a:cubicBezTo>
                  <a:pt x="1437199" y="1262015"/>
                  <a:pt x="1430778" y="1350726"/>
                  <a:pt x="1466491" y="1457865"/>
                </a:cubicBezTo>
                <a:cubicBezTo>
                  <a:pt x="1473822" y="1479858"/>
                  <a:pt x="1485403" y="1501095"/>
                  <a:pt x="1500997" y="1518249"/>
                </a:cubicBezTo>
                <a:cubicBezTo>
                  <a:pt x="1514945" y="1533592"/>
                  <a:pt x="1535502" y="1541253"/>
                  <a:pt x="1552755" y="1552755"/>
                </a:cubicBezTo>
                <a:cubicBezTo>
                  <a:pt x="1570008" y="1535502"/>
                  <a:pt x="1596797" y="1524144"/>
                  <a:pt x="1604513" y="1500997"/>
                </a:cubicBezTo>
                <a:cubicBezTo>
                  <a:pt x="1616419" y="1465281"/>
                  <a:pt x="1608096" y="1482683"/>
                  <a:pt x="1630393" y="1449238"/>
                </a:cubicBezTo>
                <a:cubicBezTo>
                  <a:pt x="1645806" y="1402996"/>
                  <a:pt x="1633767" y="1442680"/>
                  <a:pt x="1647646" y="1380227"/>
                </a:cubicBezTo>
                <a:cubicBezTo>
                  <a:pt x="1650218" y="1368653"/>
                  <a:pt x="1651712" y="1356665"/>
                  <a:pt x="1656272" y="1345721"/>
                </a:cubicBezTo>
                <a:cubicBezTo>
                  <a:pt x="1668887" y="1315446"/>
                  <a:pt x="1737993" y="1189852"/>
                  <a:pt x="1742536" y="1173193"/>
                </a:cubicBezTo>
                <a:cubicBezTo>
                  <a:pt x="1781203" y="1031413"/>
                  <a:pt x="1785836" y="1002444"/>
                  <a:pt x="1863306" y="828136"/>
                </a:cubicBezTo>
                <a:cubicBezTo>
                  <a:pt x="1922581" y="694768"/>
                  <a:pt x="1943882" y="637607"/>
                  <a:pt x="2018581" y="508959"/>
                </a:cubicBezTo>
                <a:cubicBezTo>
                  <a:pt x="2064456" y="429952"/>
                  <a:pt x="2085934" y="395940"/>
                  <a:pt x="2156604" y="345057"/>
                </a:cubicBezTo>
                <a:cubicBezTo>
                  <a:pt x="2203855" y="311036"/>
                  <a:pt x="2303253" y="250166"/>
                  <a:pt x="2303253" y="250166"/>
                </a:cubicBezTo>
                <a:cubicBezTo>
                  <a:pt x="2393741" y="272789"/>
                  <a:pt x="2321376" y="245606"/>
                  <a:pt x="2415397" y="405442"/>
                </a:cubicBezTo>
                <a:cubicBezTo>
                  <a:pt x="2444918" y="455627"/>
                  <a:pt x="2482161" y="501112"/>
                  <a:pt x="2510287" y="552091"/>
                </a:cubicBezTo>
                <a:cubicBezTo>
                  <a:pt x="2641693" y="790266"/>
                  <a:pt x="2482773" y="545860"/>
                  <a:pt x="2587925" y="724619"/>
                </a:cubicBezTo>
                <a:cubicBezTo>
                  <a:pt x="2603695" y="751428"/>
                  <a:pt x="2616361" y="781679"/>
                  <a:pt x="2639683" y="802257"/>
                </a:cubicBezTo>
                <a:cubicBezTo>
                  <a:pt x="2666699" y="826095"/>
                  <a:pt x="2701258" y="840297"/>
                  <a:pt x="2734574" y="854015"/>
                </a:cubicBezTo>
                <a:cubicBezTo>
                  <a:pt x="2745422" y="858482"/>
                  <a:pt x="2853510" y="871039"/>
                  <a:pt x="2855344" y="871268"/>
                </a:cubicBezTo>
                <a:cubicBezTo>
                  <a:pt x="2881223" y="868393"/>
                  <a:pt x="2908279" y="870876"/>
                  <a:pt x="2932981" y="862642"/>
                </a:cubicBezTo>
                <a:cubicBezTo>
                  <a:pt x="2952652" y="856085"/>
                  <a:pt x="2967487" y="839638"/>
                  <a:pt x="2984740" y="828136"/>
                </a:cubicBezTo>
                <a:cubicBezTo>
                  <a:pt x="2993366" y="822385"/>
                  <a:pt x="3000783" y="814161"/>
                  <a:pt x="3010619" y="810883"/>
                </a:cubicBezTo>
                <a:cubicBezTo>
                  <a:pt x="3027872" y="805132"/>
                  <a:pt x="3045591" y="800626"/>
                  <a:pt x="3062378" y="793631"/>
                </a:cubicBezTo>
                <a:cubicBezTo>
                  <a:pt x="3096884" y="779253"/>
                  <a:pt x="3129022" y="756643"/>
                  <a:pt x="3165895" y="750498"/>
                </a:cubicBezTo>
                <a:cubicBezTo>
                  <a:pt x="3183148" y="747623"/>
                  <a:pt x="3200579" y="745666"/>
                  <a:pt x="3217653" y="741872"/>
                </a:cubicBezTo>
                <a:cubicBezTo>
                  <a:pt x="3294349" y="724829"/>
                  <a:pt x="3334323" y="712610"/>
                  <a:pt x="3407434" y="690114"/>
                </a:cubicBezTo>
                <a:lnTo>
                  <a:pt x="3545457" y="646981"/>
                </a:lnTo>
                <a:cubicBezTo>
                  <a:pt x="3565484" y="640886"/>
                  <a:pt x="3585983" y="636349"/>
                  <a:pt x="3605842" y="629729"/>
                </a:cubicBezTo>
                <a:cubicBezTo>
                  <a:pt x="3631721" y="621102"/>
                  <a:pt x="3657383" y="611792"/>
                  <a:pt x="3683480" y="603849"/>
                </a:cubicBezTo>
                <a:cubicBezTo>
                  <a:pt x="3802810" y="567531"/>
                  <a:pt x="3829336" y="572934"/>
                  <a:pt x="3942272" y="500332"/>
                </a:cubicBezTo>
                <a:cubicBezTo>
                  <a:pt x="3986716" y="471761"/>
                  <a:pt x="4231716" y="299921"/>
                  <a:pt x="4287329" y="224287"/>
                </a:cubicBezTo>
                <a:cubicBezTo>
                  <a:pt x="4327711" y="169368"/>
                  <a:pt x="4347147" y="101585"/>
                  <a:pt x="4382219" y="43132"/>
                </a:cubicBezTo>
                <a:lnTo>
                  <a:pt x="4408098" y="0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87C4FE-48DE-CF46-2100-86DB71BE4805}"/>
              </a:ext>
            </a:extLst>
          </p:cNvPr>
          <p:cNvSpPr txBox="1"/>
          <p:nvPr/>
        </p:nvSpPr>
        <p:spPr>
          <a:xfrm>
            <a:off x="9749551" y="1194953"/>
            <a:ext cx="1699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종목 </a:t>
            </a:r>
            <a:r>
              <a:rPr lang="ko-KR" alt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클릭시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과거 종가시세 그래프가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나타남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주황색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D8CD5D-C7E1-45D3-DB8E-AF15623D4C32}"/>
              </a:ext>
            </a:extLst>
          </p:cNvPr>
          <p:cNvSpPr txBox="1"/>
          <p:nvPr/>
        </p:nvSpPr>
        <p:spPr>
          <a:xfrm>
            <a:off x="6849416" y="1396330"/>
            <a:ext cx="3001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예측 </a:t>
            </a:r>
            <a:r>
              <a:rPr lang="ko-KR" altLang="en-US" dirty="0" err="1">
                <a:highlight>
                  <a:srgbClr val="FFFF00"/>
                </a:highlight>
              </a:rPr>
              <a:t>클릭시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>
                <a:highlight>
                  <a:srgbClr val="FFFF00"/>
                </a:highlight>
              </a:rPr>
              <a:t>학습을 통한 예측 그래프가 나타남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A210509-5BE7-5302-6EA2-580FDE1AA8B7}"/>
              </a:ext>
            </a:extLst>
          </p:cNvPr>
          <p:cNvCxnSpPr/>
          <p:nvPr/>
        </p:nvCxnSpPr>
        <p:spPr>
          <a:xfrm>
            <a:off x="7387661" y="2428395"/>
            <a:ext cx="15505" cy="372826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80033B6-8B72-6861-6503-06C4CC6B92B3}"/>
              </a:ext>
            </a:extLst>
          </p:cNvPr>
          <p:cNvSpPr txBox="1"/>
          <p:nvPr/>
        </p:nvSpPr>
        <p:spPr>
          <a:xfrm>
            <a:off x="7055462" y="6142289"/>
            <a:ext cx="6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C38476-2B7E-9CD1-8606-75DC6BDB8CDD}"/>
              </a:ext>
            </a:extLst>
          </p:cNvPr>
          <p:cNvSpPr txBox="1"/>
          <p:nvPr/>
        </p:nvSpPr>
        <p:spPr>
          <a:xfrm>
            <a:off x="7799483" y="6123368"/>
            <a:ext cx="1989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매각시점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F14F4EA-D681-8573-7346-17408E287094}"/>
              </a:ext>
            </a:extLst>
          </p:cNvPr>
          <p:cNvCxnSpPr/>
          <p:nvPr/>
        </p:nvCxnSpPr>
        <p:spPr>
          <a:xfrm>
            <a:off x="8455853" y="2373146"/>
            <a:ext cx="15505" cy="372826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61038A6-BFC3-5716-D12F-24F088E15E53}"/>
              </a:ext>
            </a:extLst>
          </p:cNvPr>
          <p:cNvSpPr txBox="1"/>
          <p:nvPr/>
        </p:nvSpPr>
        <p:spPr>
          <a:xfrm>
            <a:off x="7678721" y="1969332"/>
            <a:ext cx="21718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1224583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53691D-0229-C117-C6E7-5773A2E72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1BFA3B-14FC-4F7D-A579-8FC579842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549"/>
            <a:ext cx="12192000" cy="58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15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10148</TotalTime>
  <Words>236</Words>
  <Application>Microsoft Office PowerPoint</Application>
  <PresentationFormat>와이드스크린</PresentationFormat>
  <Paragraphs>78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준희 이</dc:creator>
  <cp:lastModifiedBy>준희 이</cp:lastModifiedBy>
  <cp:revision>4</cp:revision>
  <dcterms:created xsi:type="dcterms:W3CDTF">2024-03-25T05:00:07Z</dcterms:created>
  <dcterms:modified xsi:type="dcterms:W3CDTF">2024-04-11T03:28:40Z</dcterms:modified>
</cp:coreProperties>
</file>